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891" r:id="rId2"/>
    <p:sldId id="870" r:id="rId3"/>
    <p:sldId id="921" r:id="rId4"/>
    <p:sldId id="920" r:id="rId5"/>
    <p:sldId id="924" r:id="rId6"/>
    <p:sldId id="925" r:id="rId7"/>
    <p:sldId id="926" r:id="rId8"/>
    <p:sldId id="365" r:id="rId9"/>
    <p:sldId id="928" r:id="rId10"/>
    <p:sldId id="929" r:id="rId11"/>
    <p:sldId id="931" r:id="rId12"/>
    <p:sldId id="890" r:id="rId13"/>
    <p:sldId id="934" r:id="rId14"/>
    <p:sldId id="936" r:id="rId15"/>
    <p:sldId id="861" r:id="rId16"/>
    <p:sldId id="938" r:id="rId17"/>
    <p:sldId id="917" r:id="rId18"/>
    <p:sldId id="940" r:id="rId19"/>
    <p:sldId id="918" r:id="rId20"/>
    <p:sldId id="916" r:id="rId21"/>
    <p:sldId id="877" r:id="rId22"/>
    <p:sldId id="878" r:id="rId23"/>
    <p:sldId id="879" r:id="rId24"/>
    <p:sldId id="880" r:id="rId25"/>
    <p:sldId id="919" r:id="rId26"/>
    <p:sldId id="937" r:id="rId27"/>
    <p:sldId id="859" r:id="rId28"/>
    <p:sldId id="860" r:id="rId29"/>
    <p:sldId id="881" r:id="rId30"/>
    <p:sldId id="863" r:id="rId31"/>
    <p:sldId id="862" r:id="rId32"/>
    <p:sldId id="941" r:id="rId33"/>
    <p:sldId id="884" r:id="rId34"/>
    <p:sldId id="885" r:id="rId35"/>
    <p:sldId id="901" r:id="rId36"/>
    <p:sldId id="902" r:id="rId37"/>
    <p:sldId id="886" r:id="rId38"/>
    <p:sldId id="914" r:id="rId39"/>
    <p:sldId id="946" r:id="rId40"/>
    <p:sldId id="944" r:id="rId41"/>
    <p:sldId id="945" r:id="rId42"/>
    <p:sldId id="949" r:id="rId43"/>
    <p:sldId id="947" r:id="rId44"/>
    <p:sldId id="948" r:id="rId45"/>
    <p:sldId id="895" r:id="rId46"/>
    <p:sldId id="904" r:id="rId47"/>
    <p:sldId id="896" r:id="rId48"/>
    <p:sldId id="876" r:id="rId49"/>
    <p:sldId id="942" r:id="rId50"/>
    <p:sldId id="898" r:id="rId51"/>
    <p:sldId id="912" r:id="rId52"/>
    <p:sldId id="905" r:id="rId53"/>
    <p:sldId id="906" r:id="rId54"/>
    <p:sldId id="908" r:id="rId55"/>
    <p:sldId id="909" r:id="rId56"/>
    <p:sldId id="911" r:id="rId57"/>
    <p:sldId id="933" r:id="rId58"/>
    <p:sldId id="899" r:id="rId59"/>
    <p:sldId id="852" r:id="rId60"/>
    <p:sldId id="850" r:id="rId61"/>
    <p:sldId id="875" r:id="rId62"/>
    <p:sldId id="913" r:id="rId63"/>
    <p:sldId id="900" r:id="rId64"/>
    <p:sldId id="93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1"/>
    <p:restoredTop sz="95833"/>
  </p:normalViewPr>
  <p:slideViewPr>
    <p:cSldViewPr snapToGrid="0" snapToObjects="1">
      <p:cViewPr varScale="1">
        <p:scale>
          <a:sx n="103" d="100"/>
          <a:sy n="103" d="100"/>
        </p:scale>
        <p:origin x="1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228D-90B4-6F49-9B3C-C23491DCF27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55458-D9C5-AF45-906A-3F8766C6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0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0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9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8B7-A851-B946-99A1-454C1114E25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46E8-9621-1848-8986-63C55C9318EE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27C9-0876-F845-987B-EB8B9EA8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63" Type="http://schemas.openxmlformats.org/officeDocument/2006/relationships/image" Target="../media/image96.png"/><Relationship Id="rId68" Type="http://schemas.openxmlformats.org/officeDocument/2006/relationships/image" Target="../media/image101.png"/><Relationship Id="rId84" Type="http://schemas.openxmlformats.org/officeDocument/2006/relationships/image" Target="../media/image117.png"/><Relationship Id="rId89" Type="http://schemas.openxmlformats.org/officeDocument/2006/relationships/image" Target="../media/image122.png"/><Relationship Id="rId16" Type="http://schemas.openxmlformats.org/officeDocument/2006/relationships/image" Target="../media/image49.png"/><Relationship Id="rId11" Type="http://schemas.openxmlformats.org/officeDocument/2006/relationships/image" Target="../media/image44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74" Type="http://schemas.openxmlformats.org/officeDocument/2006/relationships/image" Target="../media/image107.png"/><Relationship Id="rId79" Type="http://schemas.openxmlformats.org/officeDocument/2006/relationships/image" Target="../media/image112.png"/><Relationship Id="rId5" Type="http://schemas.openxmlformats.org/officeDocument/2006/relationships/image" Target="../media/image38.png"/><Relationship Id="rId90" Type="http://schemas.openxmlformats.org/officeDocument/2006/relationships/image" Target="../media/image123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64" Type="http://schemas.openxmlformats.org/officeDocument/2006/relationships/image" Target="../media/image97.png"/><Relationship Id="rId69" Type="http://schemas.openxmlformats.org/officeDocument/2006/relationships/image" Target="../media/image102.png"/><Relationship Id="rId77" Type="http://schemas.openxmlformats.org/officeDocument/2006/relationships/image" Target="../media/image110.png"/><Relationship Id="rId8" Type="http://schemas.openxmlformats.org/officeDocument/2006/relationships/image" Target="../media/image41.png"/><Relationship Id="rId51" Type="http://schemas.openxmlformats.org/officeDocument/2006/relationships/image" Target="../media/image84.png"/><Relationship Id="rId72" Type="http://schemas.openxmlformats.org/officeDocument/2006/relationships/image" Target="../media/image105.png"/><Relationship Id="rId80" Type="http://schemas.openxmlformats.org/officeDocument/2006/relationships/image" Target="../media/image113.png"/><Relationship Id="rId85" Type="http://schemas.openxmlformats.org/officeDocument/2006/relationships/image" Target="../media/image118.png"/><Relationship Id="rId3" Type="http://schemas.openxmlformats.org/officeDocument/2006/relationships/image" Target="../media/image36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Relationship Id="rId67" Type="http://schemas.openxmlformats.org/officeDocument/2006/relationships/image" Target="../media/image100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5.png"/><Relationship Id="rId70" Type="http://schemas.openxmlformats.org/officeDocument/2006/relationships/image" Target="../media/image103.png"/><Relationship Id="rId75" Type="http://schemas.openxmlformats.org/officeDocument/2006/relationships/image" Target="../media/image108.png"/><Relationship Id="rId83" Type="http://schemas.openxmlformats.org/officeDocument/2006/relationships/image" Target="../media/image116.png"/><Relationship Id="rId88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10" Type="http://schemas.openxmlformats.org/officeDocument/2006/relationships/image" Target="../media/image43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3.png"/><Relationship Id="rId65" Type="http://schemas.openxmlformats.org/officeDocument/2006/relationships/image" Target="../media/image98.png"/><Relationship Id="rId73" Type="http://schemas.openxmlformats.org/officeDocument/2006/relationships/image" Target="../media/image106.png"/><Relationship Id="rId78" Type="http://schemas.openxmlformats.org/officeDocument/2006/relationships/image" Target="../media/image111.png"/><Relationship Id="rId81" Type="http://schemas.openxmlformats.org/officeDocument/2006/relationships/image" Target="../media/image114.png"/><Relationship Id="rId86" Type="http://schemas.openxmlformats.org/officeDocument/2006/relationships/image" Target="../media/image11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9" Type="http://schemas.openxmlformats.org/officeDocument/2006/relationships/image" Target="../media/image72.png"/><Relationship Id="rId34" Type="http://schemas.openxmlformats.org/officeDocument/2006/relationships/image" Target="../media/image67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76" Type="http://schemas.openxmlformats.org/officeDocument/2006/relationships/image" Target="../media/image109.png"/><Relationship Id="rId7" Type="http://schemas.openxmlformats.org/officeDocument/2006/relationships/image" Target="../media/image40.png"/><Relationship Id="rId71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62.png"/><Relationship Id="rId24" Type="http://schemas.openxmlformats.org/officeDocument/2006/relationships/image" Target="../media/image57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66" Type="http://schemas.openxmlformats.org/officeDocument/2006/relationships/image" Target="../media/image99.png"/><Relationship Id="rId87" Type="http://schemas.openxmlformats.org/officeDocument/2006/relationships/image" Target="../media/image120.png"/><Relationship Id="rId61" Type="http://schemas.openxmlformats.org/officeDocument/2006/relationships/image" Target="../media/image94.png"/><Relationship Id="rId82" Type="http://schemas.openxmlformats.org/officeDocument/2006/relationships/image" Target="../media/image115.png"/><Relationship Id="rId19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7.png"/><Relationship Id="rId21" Type="http://schemas.openxmlformats.org/officeDocument/2006/relationships/image" Target="../media/image142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63" Type="http://schemas.openxmlformats.org/officeDocument/2006/relationships/image" Target="../media/image179.png"/><Relationship Id="rId68" Type="http://schemas.openxmlformats.org/officeDocument/2006/relationships/image" Target="../media/image184.png"/><Relationship Id="rId84" Type="http://schemas.openxmlformats.org/officeDocument/2006/relationships/image" Target="../media/image200.png"/><Relationship Id="rId89" Type="http://schemas.openxmlformats.org/officeDocument/2006/relationships/image" Target="../media/image205.png"/><Relationship Id="rId16" Type="http://schemas.openxmlformats.org/officeDocument/2006/relationships/image" Target="../media/image137.png"/><Relationship Id="rId11" Type="http://schemas.openxmlformats.org/officeDocument/2006/relationships/image" Target="../media/image132.png"/><Relationship Id="rId32" Type="http://schemas.openxmlformats.org/officeDocument/2006/relationships/image" Target="../media/image62.png"/><Relationship Id="rId37" Type="http://schemas.openxmlformats.org/officeDocument/2006/relationships/image" Target="../media/image153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74" Type="http://schemas.openxmlformats.org/officeDocument/2006/relationships/image" Target="../media/image190.png"/><Relationship Id="rId79" Type="http://schemas.openxmlformats.org/officeDocument/2006/relationships/image" Target="../media/image195.png"/><Relationship Id="rId102" Type="http://schemas.openxmlformats.org/officeDocument/2006/relationships/image" Target="../media/image213.png"/><Relationship Id="rId5" Type="http://schemas.openxmlformats.org/officeDocument/2006/relationships/image" Target="../media/image126.png"/><Relationship Id="rId90" Type="http://schemas.openxmlformats.org/officeDocument/2006/relationships/image" Target="../media/image119.png"/><Relationship Id="rId95" Type="http://schemas.openxmlformats.org/officeDocument/2006/relationships/image" Target="../media/image206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64" Type="http://schemas.openxmlformats.org/officeDocument/2006/relationships/image" Target="../media/image180.png"/><Relationship Id="rId69" Type="http://schemas.openxmlformats.org/officeDocument/2006/relationships/image" Target="../media/image185.png"/><Relationship Id="rId80" Type="http://schemas.openxmlformats.org/officeDocument/2006/relationships/image" Target="../media/image196.png"/><Relationship Id="rId85" Type="http://schemas.openxmlformats.org/officeDocument/2006/relationships/image" Target="../media/image201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59" Type="http://schemas.openxmlformats.org/officeDocument/2006/relationships/image" Target="../media/image175.png"/><Relationship Id="rId67" Type="http://schemas.openxmlformats.org/officeDocument/2006/relationships/image" Target="../media/image183.png"/><Relationship Id="rId103" Type="http://schemas.openxmlformats.org/officeDocument/2006/relationships/image" Target="../media/image214.png"/><Relationship Id="rId20" Type="http://schemas.openxmlformats.org/officeDocument/2006/relationships/image" Target="../media/image141.png"/><Relationship Id="rId41" Type="http://schemas.openxmlformats.org/officeDocument/2006/relationships/image" Target="../media/image157.png"/><Relationship Id="rId54" Type="http://schemas.openxmlformats.org/officeDocument/2006/relationships/image" Target="../media/image170.png"/><Relationship Id="rId62" Type="http://schemas.openxmlformats.org/officeDocument/2006/relationships/image" Target="../media/image178.png"/><Relationship Id="rId70" Type="http://schemas.openxmlformats.org/officeDocument/2006/relationships/image" Target="../media/image186.png"/><Relationship Id="rId75" Type="http://schemas.openxmlformats.org/officeDocument/2006/relationships/image" Target="../media/image191.png"/><Relationship Id="rId83" Type="http://schemas.openxmlformats.org/officeDocument/2006/relationships/image" Target="../media/image199.png"/><Relationship Id="rId88" Type="http://schemas.openxmlformats.org/officeDocument/2006/relationships/image" Target="../media/image204.png"/><Relationship Id="rId91" Type="http://schemas.openxmlformats.org/officeDocument/2006/relationships/image" Target="../media/image120.png"/><Relationship Id="rId96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38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57" Type="http://schemas.openxmlformats.org/officeDocument/2006/relationships/image" Target="../media/image173.png"/><Relationship Id="rId10" Type="http://schemas.openxmlformats.org/officeDocument/2006/relationships/image" Target="../media/image131.png"/><Relationship Id="rId31" Type="http://schemas.openxmlformats.org/officeDocument/2006/relationships/image" Target="../media/image48.png"/><Relationship Id="rId44" Type="http://schemas.openxmlformats.org/officeDocument/2006/relationships/image" Target="../media/image160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65" Type="http://schemas.openxmlformats.org/officeDocument/2006/relationships/image" Target="../media/image181.png"/><Relationship Id="rId73" Type="http://schemas.openxmlformats.org/officeDocument/2006/relationships/image" Target="../media/image189.png"/><Relationship Id="rId78" Type="http://schemas.openxmlformats.org/officeDocument/2006/relationships/image" Target="../media/image194.png"/><Relationship Id="rId81" Type="http://schemas.openxmlformats.org/officeDocument/2006/relationships/image" Target="../media/image197.png"/><Relationship Id="rId86" Type="http://schemas.openxmlformats.org/officeDocument/2006/relationships/image" Target="../media/image202.png"/><Relationship Id="rId94" Type="http://schemas.openxmlformats.org/officeDocument/2006/relationships/image" Target="../media/image123.png"/><Relationship Id="rId99" Type="http://schemas.openxmlformats.org/officeDocument/2006/relationships/image" Target="../media/image210.png"/><Relationship Id="rId101" Type="http://schemas.openxmlformats.org/officeDocument/2006/relationships/image" Target="../media/image212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9" Type="http://schemas.openxmlformats.org/officeDocument/2006/relationships/image" Target="../media/image155.png"/><Relationship Id="rId34" Type="http://schemas.openxmlformats.org/officeDocument/2006/relationships/image" Target="../media/image150.png"/><Relationship Id="rId50" Type="http://schemas.openxmlformats.org/officeDocument/2006/relationships/image" Target="../media/image166.png"/><Relationship Id="rId55" Type="http://schemas.openxmlformats.org/officeDocument/2006/relationships/image" Target="../media/image171.png"/><Relationship Id="rId76" Type="http://schemas.openxmlformats.org/officeDocument/2006/relationships/image" Target="../media/image192.png"/><Relationship Id="rId97" Type="http://schemas.openxmlformats.org/officeDocument/2006/relationships/image" Target="../media/image208.png"/><Relationship Id="rId104" Type="http://schemas.openxmlformats.org/officeDocument/2006/relationships/image" Target="../media/image215.png"/><Relationship Id="rId7" Type="http://schemas.openxmlformats.org/officeDocument/2006/relationships/image" Target="../media/image128.png"/><Relationship Id="rId71" Type="http://schemas.openxmlformats.org/officeDocument/2006/relationships/image" Target="../media/image187.png"/><Relationship Id="rId92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60.png"/><Relationship Id="rId24" Type="http://schemas.openxmlformats.org/officeDocument/2006/relationships/image" Target="../media/image145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66" Type="http://schemas.openxmlformats.org/officeDocument/2006/relationships/image" Target="../media/image182.png"/><Relationship Id="rId87" Type="http://schemas.openxmlformats.org/officeDocument/2006/relationships/image" Target="../media/image203.png"/><Relationship Id="rId61" Type="http://schemas.openxmlformats.org/officeDocument/2006/relationships/image" Target="../media/image177.png"/><Relationship Id="rId82" Type="http://schemas.openxmlformats.org/officeDocument/2006/relationships/image" Target="../media/image198.png"/><Relationship Id="rId19" Type="http://schemas.openxmlformats.org/officeDocument/2006/relationships/image" Target="../media/image140.png"/><Relationship Id="rId14" Type="http://schemas.openxmlformats.org/officeDocument/2006/relationships/image" Target="../media/image135.png"/><Relationship Id="rId30" Type="http://schemas.openxmlformats.org/officeDocument/2006/relationships/image" Target="../media/image61.png"/><Relationship Id="rId35" Type="http://schemas.openxmlformats.org/officeDocument/2006/relationships/image" Target="../media/image151.png"/><Relationship Id="rId56" Type="http://schemas.openxmlformats.org/officeDocument/2006/relationships/image" Target="../media/image172.png"/><Relationship Id="rId77" Type="http://schemas.openxmlformats.org/officeDocument/2006/relationships/image" Target="../media/image193.png"/><Relationship Id="rId100" Type="http://schemas.openxmlformats.org/officeDocument/2006/relationships/image" Target="../media/image211.png"/><Relationship Id="rId8" Type="http://schemas.openxmlformats.org/officeDocument/2006/relationships/image" Target="../media/image129.png"/><Relationship Id="rId51" Type="http://schemas.openxmlformats.org/officeDocument/2006/relationships/image" Target="../media/image167.png"/><Relationship Id="rId72" Type="http://schemas.openxmlformats.org/officeDocument/2006/relationships/image" Target="../media/image188.png"/><Relationship Id="rId93" Type="http://schemas.openxmlformats.org/officeDocument/2006/relationships/image" Target="../media/image122.png"/><Relationship Id="rId98" Type="http://schemas.openxmlformats.org/officeDocument/2006/relationships/image" Target="../media/image209.png"/><Relationship Id="rId3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773D9D-73EE-3C4A-B1F2-83D52D9D9D27}"/>
              </a:ext>
            </a:extLst>
          </p:cNvPr>
          <p:cNvSpPr txBox="1"/>
          <p:nvPr/>
        </p:nvSpPr>
        <p:spPr>
          <a:xfrm>
            <a:off x="1627525" y="7067012"/>
            <a:ext cx="5661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Comparison of initial isotope composition and Miley’s Isotope production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3BE29-DA3D-9340-8A57-CE08BDC86C51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786D4-41B4-B044-9607-8D90AF05BB1C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0587F-9990-B349-B146-9F18A94D6326}"/>
              </a:ext>
            </a:extLst>
          </p:cNvPr>
          <p:cNvSpPr txBox="1"/>
          <p:nvPr/>
        </p:nvSpPr>
        <p:spPr>
          <a:xfrm>
            <a:off x="1844314" y="2397995"/>
            <a:ext cx="583845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T</a:t>
            </a:r>
            <a:r>
              <a:rPr lang="en-US" sz="3200" b="1" u="sng" dirty="0">
                <a:solidFill>
                  <a:srgbClr val="002060"/>
                </a:solidFill>
              </a:rPr>
              <a:t>HE</a:t>
            </a:r>
            <a:r>
              <a:rPr lang="en-US" sz="3600" b="1" u="sng" dirty="0">
                <a:solidFill>
                  <a:srgbClr val="002060"/>
                </a:solidFill>
              </a:rPr>
              <a:t> LANP M</a:t>
            </a:r>
            <a:r>
              <a:rPr lang="en-US" sz="3200" b="1" u="sng" dirty="0">
                <a:solidFill>
                  <a:srgbClr val="002060"/>
                </a:solidFill>
              </a:rPr>
              <a:t>ODEL</a:t>
            </a:r>
            <a:r>
              <a:rPr lang="en-US" sz="3600" b="1" u="sng" dirty="0">
                <a:solidFill>
                  <a:srgbClr val="002060"/>
                </a:solidFill>
              </a:rPr>
              <a:t> C</a:t>
            </a:r>
            <a:r>
              <a:rPr lang="en-US" sz="3200" b="1" u="sng" dirty="0">
                <a:solidFill>
                  <a:srgbClr val="002060"/>
                </a:solidFill>
              </a:rPr>
              <a:t>ALIBRATION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Daniel </a:t>
            </a:r>
            <a:r>
              <a:rPr lang="en-US" sz="2400" b="1" dirty="0" err="1">
                <a:solidFill>
                  <a:srgbClr val="0070C0"/>
                </a:solidFill>
              </a:rPr>
              <a:t>Szumski</a:t>
            </a:r>
            <a:r>
              <a:rPr lang="en-US" sz="2400" b="1" dirty="0">
                <a:solidFill>
                  <a:srgbClr val="0070C0"/>
                </a:solidFill>
              </a:rPr>
              <a:t>, Independent Scholar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 Classical Physics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54C52-1D61-404F-9B1B-9C2B512F47F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1629064" y="2197630"/>
            <a:ext cx="60896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What is a Least Action Nuclear Process?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process is Nuclear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Every next step in the process is determined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by 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Principle of Least Action…</a:t>
            </a:r>
          </a:p>
          <a:p>
            <a:pPr algn="ctr"/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The smallest mass/energy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07B6C-3132-9B43-B10A-922ED1FC3359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11714-BE4A-AA4C-A16C-E7333C2C5691}"/>
              </a:ext>
            </a:extLst>
          </p:cNvPr>
          <p:cNvSpPr txBox="1"/>
          <p:nvPr/>
        </p:nvSpPr>
        <p:spPr>
          <a:xfrm>
            <a:off x="7047807" y="6343329"/>
            <a:ext cx="1969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All of the possible next steps</a:t>
            </a:r>
          </a:p>
        </p:txBody>
      </p:sp>
    </p:spTree>
    <p:extLst>
      <p:ext uri="{BB962C8B-B14F-4D97-AF65-F5344CB8AC3E}">
        <p14:creationId xmlns:p14="http://schemas.microsoft.com/office/powerpoint/2010/main" val="49999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5BA25EFB-B7AD-D648-B697-16B2381CF23A}"/>
              </a:ext>
            </a:extLst>
          </p:cNvPr>
          <p:cNvSpPr/>
          <p:nvPr/>
        </p:nvSpPr>
        <p:spPr>
          <a:xfrm>
            <a:off x="986392" y="895985"/>
            <a:ext cx="7162996" cy="4711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6B59B5C5-A2ED-BC45-83FF-25A75B25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168" y="3183899"/>
            <a:ext cx="851515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 dirty="0">
                <a:solidFill>
                  <a:schemeClr val="accent1"/>
                </a:solidFill>
              </a:rPr>
              <a:t>Dysprosium</a:t>
            </a:r>
            <a:endParaRPr lang="en-US" sz="903" dirty="0">
              <a:solidFill>
                <a:schemeClr val="accent1"/>
              </a:solidFill>
            </a:endParaRP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E4C3E25B-92BD-FA4B-BDDB-B837DDD6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385" y="2120279"/>
            <a:ext cx="587020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rgbClr val="0070C0"/>
                </a:solidFill>
              </a:rPr>
              <a:t>Erbium</a:t>
            </a:r>
            <a:endParaRPr lang="en-US" sz="1054">
              <a:solidFill>
                <a:srgbClr val="0070C0"/>
              </a:solidFill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26BB205E-1CFA-B246-B0FE-416B474C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112" y="3706403"/>
            <a:ext cx="838691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Gadolinium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24B11-E36A-3948-8F5D-5E77A1B8D018}"/>
              </a:ext>
            </a:extLst>
          </p:cNvPr>
          <p:cNvSpPr txBox="1"/>
          <p:nvPr/>
        </p:nvSpPr>
        <p:spPr>
          <a:xfrm>
            <a:off x="1890803" y="3063206"/>
            <a:ext cx="760144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b="1" u="sng">
                <a:solidFill>
                  <a:srgbClr val="000090"/>
                </a:solidFill>
              </a:rPr>
              <a:t>Decay Key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AA3EA-7C3D-5D49-A84E-7EE3DC4A4EB2}"/>
              </a:ext>
            </a:extLst>
          </p:cNvPr>
          <p:cNvCxnSpPr/>
          <p:nvPr/>
        </p:nvCxnSpPr>
        <p:spPr>
          <a:xfrm>
            <a:off x="1958400" y="3551764"/>
            <a:ext cx="233938" cy="0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D5DB0E-9D47-E848-89D5-C64F0BE993C2}"/>
              </a:ext>
            </a:extLst>
          </p:cNvPr>
          <p:cNvCxnSpPr/>
          <p:nvPr/>
        </p:nvCxnSpPr>
        <p:spPr>
          <a:xfrm>
            <a:off x="1930251" y="3551764"/>
            <a:ext cx="471137" cy="463437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6CDED-761E-8F42-AA67-9CB94FFC3350}"/>
              </a:ext>
            </a:extLst>
          </p:cNvPr>
          <p:cNvCxnSpPr/>
          <p:nvPr/>
        </p:nvCxnSpPr>
        <p:spPr>
          <a:xfrm flipH="1">
            <a:off x="1729440" y="3551764"/>
            <a:ext cx="228961" cy="0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9A20FF-0A07-DE42-ACC7-CCAF1FEED8C5}"/>
              </a:ext>
            </a:extLst>
          </p:cNvPr>
          <p:cNvSpPr txBox="1"/>
          <p:nvPr/>
        </p:nvSpPr>
        <p:spPr>
          <a:xfrm>
            <a:off x="1619597" y="3291028"/>
            <a:ext cx="369012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>
                <a:solidFill>
                  <a:srgbClr val="C00000"/>
                </a:solidFill>
              </a:rPr>
              <a:t>  </a:t>
            </a:r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303" baseline="30000">
                <a:solidFill>
                  <a:srgbClr val="C00000"/>
                </a:solidFill>
              </a:rPr>
              <a:t>-</a:t>
            </a:r>
            <a:endParaRPr lang="en-US" sz="1303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BCB13D-A0E9-9E49-ABFA-98E3706362F8}"/>
              </a:ext>
            </a:extLst>
          </p:cNvPr>
          <p:cNvSpPr txBox="1"/>
          <p:nvPr/>
        </p:nvSpPr>
        <p:spPr>
          <a:xfrm>
            <a:off x="2093744" y="3353329"/>
            <a:ext cx="319318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903" b="1" baseline="30000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+</a:t>
            </a:r>
            <a:endParaRPr lang="en-US" sz="903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2857C-EB1B-8A43-A930-AFB763561E26}"/>
              </a:ext>
            </a:extLst>
          </p:cNvPr>
          <p:cNvSpPr txBox="1"/>
          <p:nvPr/>
        </p:nvSpPr>
        <p:spPr>
          <a:xfrm>
            <a:off x="2253511" y="3329901"/>
            <a:ext cx="394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>
                <a:solidFill>
                  <a:srgbClr val="C00000"/>
                </a:solidFill>
              </a:rPr>
              <a:t>, </a:t>
            </a:r>
            <a:r>
              <a:rPr lang="en-US" sz="1200">
                <a:solidFill>
                  <a:srgbClr val="C00000"/>
                </a:solidFill>
              </a:rPr>
              <a:t>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C347ED-D728-6140-80F0-98B52B016976}"/>
              </a:ext>
            </a:extLst>
          </p:cNvPr>
          <p:cNvSpPr txBox="1"/>
          <p:nvPr/>
        </p:nvSpPr>
        <p:spPr>
          <a:xfrm>
            <a:off x="2192338" y="3690261"/>
            <a:ext cx="26962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903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00F60-0E69-B14B-BB21-87F237DE9CFE}"/>
              </a:ext>
            </a:extLst>
          </p:cNvPr>
          <p:cNvSpPr txBox="1"/>
          <p:nvPr/>
        </p:nvSpPr>
        <p:spPr>
          <a:xfrm>
            <a:off x="2448436" y="221831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24E982-D8F5-D843-9549-78584A51B63B}"/>
                  </a:ext>
                </a:extLst>
              </p:cNvPr>
              <p:cNvSpPr txBox="1"/>
              <p:nvPr/>
            </p:nvSpPr>
            <p:spPr>
              <a:xfrm>
                <a:off x="958077" y="1939338"/>
                <a:ext cx="4179927" cy="26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𝟒𝟕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𝟏𝟎𝟕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𝑨𝒈</m:t>
                        </m:r>
                      </m:e>
                    </m:sPre>
                    <m:r>
                      <a:rPr lang="en-US" sz="750" b="1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𝟐𝟖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𝑵𝒊</m:t>
                        </m:r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sPre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𝒖𝒔𝒊𝒐𝒏</m:t>
                        </m:r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𝑹𝒆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𝟕𝟒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sPre>
                    <m:r>
                      <a:rPr lang="en-US" sz="750" b="1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𝟕𝟑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𝑻𝒂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𝟕𝟐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𝑯𝒇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𝟕𝟏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𝑳𝒖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𝟕𝟎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𝒀𝒃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𝟔𝟗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𝑻𝒎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𝑬𝒓</m:t>
                        </m:r>
                      </m:e>
                    </m:sPre>
                  </m:oMath>
                </a14:m>
                <a:endParaRPr lang="en-US" sz="75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24E982-D8F5-D843-9549-78584A51B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77" y="1939338"/>
                <a:ext cx="4179927" cy="265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344D12-5A19-5445-AAD7-7A60846E5C0D}"/>
                  </a:ext>
                </a:extLst>
              </p:cNvPr>
              <p:cNvSpPr txBox="1"/>
              <p:nvPr/>
            </p:nvSpPr>
            <p:spPr>
              <a:xfrm>
                <a:off x="2492318" y="2463830"/>
                <a:ext cx="823880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𝟕𝟑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𝟏𝟔𝟐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𝑻𝒂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𝟕𝟐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𝟏𝟔𝟐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𝑯𝒇</m:t>
                        </m:r>
                      </m:e>
                    </m:sPre>
                  </m:oMath>
                </a14:m>
                <a:endParaRPr lang="en-US" sz="75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344D12-5A19-5445-AAD7-7A60846E5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18" y="2463830"/>
                <a:ext cx="823880" cy="265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026990-6F8A-5E42-BEDC-E6B85B48B512}"/>
                  </a:ext>
                </a:extLst>
              </p:cNvPr>
              <p:cNvSpPr txBox="1"/>
              <p:nvPr/>
            </p:nvSpPr>
            <p:spPr>
              <a:xfrm>
                <a:off x="2973760" y="3008087"/>
                <a:ext cx="2358466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𝟕𝟏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𝑳𝒖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𝟕𝟎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𝒀𝒃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𝟔𝟗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𝑻𝒎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𝑬𝒓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groupChr>
                        <m:sPre>
                          <m:sPrePr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𝟔𝟕</m:t>
                            </m:r>
                          </m:sub>
                          <m:sup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𝟏𝟓𝟖</m:t>
                            </m:r>
                          </m:sup>
                          <m:e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𝑯𝒐</m:t>
                            </m:r>
                          </m:e>
                        </m:sPre>
                        <m:groupChr>
                          <m:groupChrPr>
                            <m:chr m:val="→"/>
                            <m:vertJc m:val="bot"/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groupChr>
                      </m:e>
                    </m:sPre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𝟔𝟔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𝑫𝒚</m:t>
                        </m:r>
                      </m:e>
                    </m:sPre>
                  </m:oMath>
                </a14:m>
                <a:endParaRPr lang="en-US" sz="75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026990-6F8A-5E42-BEDC-E6B85B48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60" y="3008087"/>
                <a:ext cx="2358466" cy="265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108115-094F-4545-8BF5-7005908B4679}"/>
                  </a:ext>
                </a:extLst>
              </p:cNvPr>
              <p:cNvSpPr txBox="1"/>
              <p:nvPr/>
            </p:nvSpPr>
            <p:spPr>
              <a:xfrm>
                <a:off x="3474757" y="3544533"/>
                <a:ext cx="2429511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𝟔𝟗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𝑻𝒎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𝟔𝟖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𝑬𝒓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groupChr>
                          <m:sPre>
                            <m:sPrePr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𝟔𝟕</m:t>
                              </m:r>
                            </m:sub>
                            <m:sup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𝟏𝟓𝟒</m:t>
                              </m:r>
                            </m:sup>
                            <m:e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𝑯𝒐</m:t>
                              </m:r>
                            </m:e>
                          </m:sPr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groupChr>
                        </m:e>
                      </m:sPre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108115-094F-4545-8BF5-7005908B4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7" y="3544533"/>
                <a:ext cx="2429511" cy="265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861BAE-7BCF-8A46-B5A9-0D67EAADB345}"/>
                  </a:ext>
                </a:extLst>
              </p:cNvPr>
              <p:cNvSpPr txBox="1"/>
              <p:nvPr/>
            </p:nvSpPr>
            <p:spPr>
              <a:xfrm>
                <a:off x="4856688" y="4608716"/>
                <a:ext cx="1260666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𝟔𝟑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𝑬𝒖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𝑺𝒎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861BAE-7BCF-8A46-B5A9-0D67EAAD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88" y="4608716"/>
                <a:ext cx="1260666" cy="265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A0851E-BE7E-BB48-9DE6-69EB729E60B1}"/>
                  </a:ext>
                </a:extLst>
              </p:cNvPr>
              <p:cNvSpPr txBox="1"/>
              <p:nvPr/>
            </p:nvSpPr>
            <p:spPr>
              <a:xfrm>
                <a:off x="6187387" y="5206166"/>
                <a:ext cx="472373" cy="215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𝟏𝟒𝟐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𝑵𝒅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A0851E-BE7E-BB48-9DE6-69EB729E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87" y="5206166"/>
                <a:ext cx="472373" cy="215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EF407D-E8DA-2640-8A19-144C8CC7ACCD}"/>
              </a:ext>
            </a:extLst>
          </p:cNvPr>
          <p:cNvCxnSpPr>
            <a:cxnSpLocks/>
          </p:cNvCxnSpPr>
          <p:nvPr/>
        </p:nvCxnSpPr>
        <p:spPr>
          <a:xfrm>
            <a:off x="2285823" y="214393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065997-4F17-6C4D-BBF0-4F8EE48F287E}"/>
              </a:ext>
            </a:extLst>
          </p:cNvPr>
          <p:cNvCxnSpPr>
            <a:cxnSpLocks/>
          </p:cNvCxnSpPr>
          <p:nvPr/>
        </p:nvCxnSpPr>
        <p:spPr>
          <a:xfrm>
            <a:off x="2685872" y="2141446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4FA190-6DED-4649-BDE3-07F032F00C80}"/>
              </a:ext>
            </a:extLst>
          </p:cNvPr>
          <p:cNvCxnSpPr>
            <a:cxnSpLocks/>
          </p:cNvCxnSpPr>
          <p:nvPr/>
        </p:nvCxnSpPr>
        <p:spPr>
          <a:xfrm>
            <a:off x="3730903" y="322481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B1784D-29A7-D948-BFA4-45B45B082942}"/>
              </a:ext>
            </a:extLst>
          </p:cNvPr>
          <p:cNvCxnSpPr>
            <a:cxnSpLocks/>
          </p:cNvCxnSpPr>
          <p:nvPr/>
        </p:nvCxnSpPr>
        <p:spPr>
          <a:xfrm>
            <a:off x="4591411" y="372509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33920E-749E-7C4F-8138-E1D8E58118CC}"/>
              </a:ext>
            </a:extLst>
          </p:cNvPr>
          <p:cNvCxnSpPr>
            <a:cxnSpLocks/>
          </p:cNvCxnSpPr>
          <p:nvPr/>
        </p:nvCxnSpPr>
        <p:spPr>
          <a:xfrm>
            <a:off x="4698862" y="425259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3886F3-6836-584E-842E-09A2C3611D7A}"/>
              </a:ext>
            </a:extLst>
          </p:cNvPr>
          <p:cNvCxnSpPr>
            <a:cxnSpLocks/>
          </p:cNvCxnSpPr>
          <p:nvPr/>
        </p:nvCxnSpPr>
        <p:spPr>
          <a:xfrm>
            <a:off x="2790234" y="2663251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7F65CA-33E1-6E47-B1BF-AA503276A8F9}"/>
              </a:ext>
            </a:extLst>
          </p:cNvPr>
          <p:cNvCxnSpPr>
            <a:cxnSpLocks/>
          </p:cNvCxnSpPr>
          <p:nvPr/>
        </p:nvCxnSpPr>
        <p:spPr>
          <a:xfrm>
            <a:off x="3326946" y="3222328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06DF7D-4D92-B24E-897D-A8C192C59890}"/>
              </a:ext>
            </a:extLst>
          </p:cNvPr>
          <p:cNvCxnSpPr>
            <a:cxnSpLocks/>
          </p:cNvCxnSpPr>
          <p:nvPr/>
        </p:nvCxnSpPr>
        <p:spPr>
          <a:xfrm>
            <a:off x="3819346" y="372118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BD2886-B48A-4146-A059-C049136C5FC9}"/>
              </a:ext>
            </a:extLst>
          </p:cNvPr>
          <p:cNvCxnSpPr>
            <a:cxnSpLocks/>
          </p:cNvCxnSpPr>
          <p:nvPr/>
        </p:nvCxnSpPr>
        <p:spPr>
          <a:xfrm>
            <a:off x="4940170" y="373910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888420-3E52-2B44-8173-3C3A9CBCF8D7}"/>
              </a:ext>
            </a:extLst>
          </p:cNvPr>
          <p:cNvCxnSpPr>
            <a:cxnSpLocks/>
          </p:cNvCxnSpPr>
          <p:nvPr/>
        </p:nvCxnSpPr>
        <p:spPr>
          <a:xfrm>
            <a:off x="5986464" y="4814083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C71DBA-4623-3546-AC07-3AFB4C56B91F}"/>
              </a:ext>
            </a:extLst>
          </p:cNvPr>
          <p:cNvCxnSpPr>
            <a:cxnSpLocks/>
          </p:cNvCxnSpPr>
          <p:nvPr/>
        </p:nvCxnSpPr>
        <p:spPr>
          <a:xfrm>
            <a:off x="5454612" y="4252439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FBEE718-922E-124C-AFAC-D9C2ECE79B25}"/>
              </a:ext>
            </a:extLst>
          </p:cNvPr>
          <p:cNvSpPr txBox="1"/>
          <p:nvPr/>
        </p:nvSpPr>
        <p:spPr>
          <a:xfrm>
            <a:off x="2852065" y="2218310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80CD56-F8B9-1249-86FA-E0051617F2DF}"/>
              </a:ext>
            </a:extLst>
          </p:cNvPr>
          <p:cNvSpPr txBox="1"/>
          <p:nvPr/>
        </p:nvSpPr>
        <p:spPr>
          <a:xfrm>
            <a:off x="2919925" y="2721953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EB0521-7BFE-F547-B053-C8A3DB34732E}"/>
              </a:ext>
            </a:extLst>
          </p:cNvPr>
          <p:cNvSpPr txBox="1"/>
          <p:nvPr/>
        </p:nvSpPr>
        <p:spPr>
          <a:xfrm>
            <a:off x="3459290" y="3286319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BE3DD2-4D03-A346-AFE2-BFBD496B92E2}"/>
              </a:ext>
            </a:extLst>
          </p:cNvPr>
          <p:cNvSpPr txBox="1"/>
          <p:nvPr/>
        </p:nvSpPr>
        <p:spPr>
          <a:xfrm>
            <a:off x="3873629" y="3282746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EDC0DB-9802-1F43-98AB-22D2F55D0B95}"/>
              </a:ext>
            </a:extLst>
          </p:cNvPr>
          <p:cNvSpPr txBox="1"/>
          <p:nvPr/>
        </p:nvSpPr>
        <p:spPr>
          <a:xfrm>
            <a:off x="3987929" y="3818537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FA8378-50DD-D146-8407-C10B83EF4A04}"/>
              </a:ext>
            </a:extLst>
          </p:cNvPr>
          <p:cNvSpPr txBox="1"/>
          <p:nvPr/>
        </p:nvSpPr>
        <p:spPr>
          <a:xfrm>
            <a:off x="5095224" y="381496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CFC69E-D4E8-894B-A23C-1AB0D4A1E483}"/>
              </a:ext>
            </a:extLst>
          </p:cNvPr>
          <p:cNvSpPr txBox="1"/>
          <p:nvPr/>
        </p:nvSpPr>
        <p:spPr>
          <a:xfrm>
            <a:off x="4749559" y="381496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97437-29B4-D04C-99B8-DB843E5D0357}"/>
              </a:ext>
            </a:extLst>
          </p:cNvPr>
          <p:cNvSpPr txBox="1"/>
          <p:nvPr/>
        </p:nvSpPr>
        <p:spPr>
          <a:xfrm>
            <a:off x="4833658" y="4311465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0282DF-70FE-524E-8234-0E96177B8AE4}"/>
              </a:ext>
            </a:extLst>
          </p:cNvPr>
          <p:cNvSpPr txBox="1"/>
          <p:nvPr/>
        </p:nvSpPr>
        <p:spPr>
          <a:xfrm>
            <a:off x="5620602" y="4307890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789014-371A-7143-9496-0ACA7CFF8750}"/>
              </a:ext>
            </a:extLst>
          </p:cNvPr>
          <p:cNvSpPr txBox="1"/>
          <p:nvPr/>
        </p:nvSpPr>
        <p:spPr>
          <a:xfrm>
            <a:off x="6149641" y="490430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038344E8-009A-D049-9D1E-DE4A7AC42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495" y="2633296"/>
            <a:ext cx="668773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rgbClr val="0070C0"/>
                </a:solidFill>
              </a:rPr>
              <a:t>Hafnium</a:t>
            </a:r>
            <a:endParaRPr lang="en-US" sz="1054">
              <a:solidFill>
                <a:srgbClr val="0070C0"/>
              </a:solidFill>
            </a:endParaRP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C5844F51-4192-A54D-9894-F9FD0691E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996" y="4193909"/>
            <a:ext cx="758541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Samarium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5DA177-135E-6D4F-ADF8-8057E6AE9390}"/>
                  </a:ext>
                </a:extLst>
              </p:cNvPr>
              <p:cNvSpPr txBox="1"/>
              <p:nvPr/>
            </p:nvSpPr>
            <p:spPr>
              <a:xfrm>
                <a:off x="3947843" y="4031187"/>
                <a:ext cx="2471189" cy="26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𝟔𝟕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𝑯𝒐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a:rPr lang="en-US" sz="7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𝟔𝟓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𝑻𝒃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𝑺𝒎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5DA177-135E-6D4F-ADF8-8057E6AE9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43" y="4031187"/>
                <a:ext cx="2471189" cy="26590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25">
            <a:extLst>
              <a:ext uri="{FF2B5EF4-FFF2-40B4-BE49-F238E27FC236}">
                <a16:creationId xmlns:a16="http://schemas.microsoft.com/office/drawing/2014/main" id="{13A03EC0-9139-7341-ABD6-EAE38A3F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805" y="5342837"/>
            <a:ext cx="877163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Neodymium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9453D1-866A-494F-8232-B186A8AAD5DF}"/>
                  </a:ext>
                </a:extLst>
              </p:cNvPr>
              <p:cNvSpPr txBox="1"/>
              <p:nvPr/>
            </p:nvSpPr>
            <p:spPr>
              <a:xfrm>
                <a:off x="5118696" y="2570074"/>
                <a:ext cx="560282" cy="22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sup>
                        <m:e>
                          <m:r>
                            <a:rPr lang="en-US" sz="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</m:oMath>
                  </m:oMathPara>
                </a14:m>
                <a:endParaRPr lang="en-US" sz="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9453D1-866A-494F-8232-B186A8AAD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96" y="2570074"/>
                <a:ext cx="560282" cy="224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AC82E5A8-9818-4E42-ABE1-C2C65E257856}"/>
              </a:ext>
            </a:extLst>
          </p:cNvPr>
          <p:cNvSpPr txBox="1"/>
          <p:nvPr/>
        </p:nvSpPr>
        <p:spPr>
          <a:xfrm>
            <a:off x="5111950" y="2252834"/>
            <a:ext cx="30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F7EB086-BA14-3243-8036-F7A1FA6C744A}"/>
              </a:ext>
            </a:extLst>
          </p:cNvPr>
          <p:cNvCxnSpPr>
            <a:cxnSpLocks/>
          </p:cNvCxnSpPr>
          <p:nvPr/>
        </p:nvCxnSpPr>
        <p:spPr>
          <a:xfrm>
            <a:off x="4962489" y="2152633"/>
            <a:ext cx="390851" cy="413679"/>
          </a:xfrm>
          <a:prstGeom prst="straightConnector1">
            <a:avLst/>
          </a:prstGeom>
          <a:ln w="3175">
            <a:solidFill>
              <a:srgbClr val="FF0000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ACC817-56C6-6D47-8E2C-ADEF620B9607}"/>
              </a:ext>
            </a:extLst>
          </p:cNvPr>
          <p:cNvCxnSpPr>
            <a:cxnSpLocks/>
          </p:cNvCxnSpPr>
          <p:nvPr/>
        </p:nvCxnSpPr>
        <p:spPr>
          <a:xfrm>
            <a:off x="4968654" y="2162302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E4B0B9C-1E9D-154E-91F6-BAA4AE4FF483}"/>
              </a:ext>
            </a:extLst>
          </p:cNvPr>
          <p:cNvSpPr txBox="1"/>
          <p:nvPr/>
        </p:nvSpPr>
        <p:spPr>
          <a:xfrm>
            <a:off x="6761615" y="2743646"/>
            <a:ext cx="136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6 STABLE</a:t>
            </a:r>
          </a:p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END PRODUCTS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D0B586-72FC-8F4C-96F9-C2A25D67F81E}"/>
              </a:ext>
            </a:extLst>
          </p:cNvPr>
          <p:cNvCxnSpPr>
            <a:cxnSpLocks/>
            <a:stCxn id="44" idx="3"/>
            <a:endCxn id="53" idx="1"/>
          </p:cNvCxnSpPr>
          <p:nvPr/>
        </p:nvCxnSpPr>
        <p:spPr>
          <a:xfrm>
            <a:off x="3687268" y="2760575"/>
            <a:ext cx="3074347" cy="24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71AEB99-C1FB-B743-976B-56051CC46DAF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5548366" y="2705056"/>
            <a:ext cx="1213249" cy="3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57D43B-FB56-CC49-960A-13A6A1FCB6D7}"/>
              </a:ext>
            </a:extLst>
          </p:cNvPr>
          <p:cNvCxnSpPr>
            <a:cxnSpLocks/>
            <a:stCxn id="20" idx="3"/>
            <a:endCxn id="53" idx="1"/>
          </p:cNvCxnSpPr>
          <p:nvPr/>
        </p:nvCxnSpPr>
        <p:spPr>
          <a:xfrm flipV="1">
            <a:off x="5904268" y="3005256"/>
            <a:ext cx="857347" cy="671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60828BF-1E87-6E45-9396-E03E18B7F6A5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6187387" y="3005256"/>
            <a:ext cx="574228" cy="1119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7D27D8-079E-E444-AB80-19A82E88449C}"/>
              </a:ext>
            </a:extLst>
          </p:cNvPr>
          <p:cNvCxnSpPr>
            <a:cxnSpLocks/>
            <a:stCxn id="22" idx="0"/>
            <a:endCxn id="53" idx="1"/>
          </p:cNvCxnSpPr>
          <p:nvPr/>
        </p:nvCxnSpPr>
        <p:spPr>
          <a:xfrm flipV="1">
            <a:off x="6423574" y="3005256"/>
            <a:ext cx="338041" cy="220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AB15345-38FA-1B45-8D24-1F0E443F0D16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332226" y="3005256"/>
            <a:ext cx="1429387" cy="135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9">
            <a:extLst>
              <a:ext uri="{FF2B5EF4-FFF2-40B4-BE49-F238E27FC236}">
                <a16:creationId xmlns:a16="http://schemas.microsoft.com/office/drawing/2014/main" id="{5BC4B4A7-D76F-0C4D-A583-C0E17809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63" y="2713883"/>
            <a:ext cx="851515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 dirty="0">
                <a:solidFill>
                  <a:schemeClr val="accent1"/>
                </a:solidFill>
              </a:rPr>
              <a:t>Dysprosium</a:t>
            </a:r>
            <a:endParaRPr lang="en-US" sz="903" dirty="0">
              <a:solidFill>
                <a:schemeClr val="accent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953729-195B-724A-AF96-56ACFFD534F9}"/>
              </a:ext>
            </a:extLst>
          </p:cNvPr>
          <p:cNvSpPr txBox="1"/>
          <p:nvPr/>
        </p:nvSpPr>
        <p:spPr>
          <a:xfrm>
            <a:off x="1627525" y="7067012"/>
            <a:ext cx="5661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Comparison of initial isotope composition and Miley’s Isotope production rate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DB641A-7C73-734B-B0EB-CB4975DE6B68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AB5FCD2-44DE-C74A-AA94-AC0F8D3489FC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CA32FC-D04F-AC4A-B2DB-427605C103D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7" name="Rectangle 2">
            <a:extLst>
              <a:ext uri="{FF2B5EF4-FFF2-40B4-BE49-F238E27FC236}">
                <a16:creationId xmlns:a16="http://schemas.microsoft.com/office/drawing/2014/main" id="{13E92F49-6FF1-BC43-98F0-EDA30577F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897" y="1154470"/>
            <a:ext cx="6916116" cy="4587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002060"/>
                </a:solidFill>
                <a:latin typeface="Helvetica" charset="0"/>
                <a:cs typeface="+mj-cs"/>
              </a:rPr>
              <a:t>Complex Nuclear Reaction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E9921C8B-F587-6C45-9572-44419059A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00" y="4726023"/>
            <a:ext cx="29626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31 Isotopes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25 Intermediate radioactive isotopes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 6 stable isotopes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53562-6180-3045-8E00-24D84F710980}"/>
              </a:ext>
            </a:extLst>
          </p:cNvPr>
          <p:cNvSpPr txBox="1"/>
          <p:nvPr/>
        </p:nvSpPr>
        <p:spPr>
          <a:xfrm>
            <a:off x="417972" y="467934"/>
            <a:ext cx="4438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Nickel-58 + Silver-107 + 1 Neutron =&gt; Rhenium-166</a:t>
            </a:r>
          </a:p>
        </p:txBody>
      </p:sp>
    </p:spTree>
    <p:extLst>
      <p:ext uri="{BB962C8B-B14F-4D97-AF65-F5344CB8AC3E}">
        <p14:creationId xmlns:p14="http://schemas.microsoft.com/office/powerpoint/2010/main" val="241000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4A3404-2E44-D14B-8B56-229326DE94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2AF7C-ECBB-6C49-BFDB-9FFBED01FE61}"/>
              </a:ext>
            </a:extLst>
          </p:cNvPr>
          <p:cNvSpPr/>
          <p:nvPr/>
        </p:nvSpPr>
        <p:spPr>
          <a:xfrm>
            <a:off x="986392" y="895985"/>
            <a:ext cx="7162996" cy="4711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777168" y="3183899"/>
            <a:ext cx="851515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Dysprosium</a:t>
            </a:r>
            <a:endParaRPr lang="en-US" sz="903">
              <a:solidFill>
                <a:schemeClr val="accent1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579385" y="2120279"/>
            <a:ext cx="587020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rgbClr val="0070C0"/>
                </a:solidFill>
              </a:rPr>
              <a:t>Erbium</a:t>
            </a:r>
            <a:endParaRPr lang="en-US" sz="1054">
              <a:solidFill>
                <a:srgbClr val="0070C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31112" y="3706403"/>
            <a:ext cx="838691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Gadolinium</a:t>
            </a:r>
          </a:p>
        </p:txBody>
      </p:sp>
      <p:sp>
        <p:nvSpPr>
          <p:cNvPr id="43033" name="TextBox 1"/>
          <p:cNvSpPr txBox="1">
            <a:spLocks noChangeArrowheads="1"/>
          </p:cNvSpPr>
          <p:nvPr/>
        </p:nvSpPr>
        <p:spPr bwMode="auto">
          <a:xfrm>
            <a:off x="1518000" y="4726023"/>
            <a:ext cx="2265364" cy="7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31 Isotopes</a:t>
            </a:r>
          </a:p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25 Intermediate radioactive isotopes</a:t>
            </a:r>
          </a:p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  6 stable isotopes</a:t>
            </a:r>
          </a:p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0803" y="3063206"/>
            <a:ext cx="760144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b="1" u="sng">
                <a:solidFill>
                  <a:srgbClr val="000090"/>
                </a:solidFill>
              </a:rPr>
              <a:t>Decay Key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58400" y="3551764"/>
            <a:ext cx="233938" cy="0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30251" y="3551764"/>
            <a:ext cx="471137" cy="463437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729440" y="3551764"/>
            <a:ext cx="228961" cy="0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4" name="TextBox 43013"/>
          <p:cNvSpPr txBox="1"/>
          <p:nvPr/>
        </p:nvSpPr>
        <p:spPr>
          <a:xfrm>
            <a:off x="1619597" y="3291028"/>
            <a:ext cx="369012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>
                <a:solidFill>
                  <a:srgbClr val="C00000"/>
                </a:solidFill>
              </a:rPr>
              <a:t>  </a:t>
            </a:r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303" baseline="30000">
                <a:solidFill>
                  <a:srgbClr val="C00000"/>
                </a:solidFill>
              </a:rPr>
              <a:t>-</a:t>
            </a:r>
            <a:endParaRPr lang="en-US" sz="1303">
              <a:solidFill>
                <a:srgbClr val="C00000"/>
              </a:solidFill>
            </a:endParaRPr>
          </a:p>
        </p:txBody>
      </p:sp>
      <p:sp>
        <p:nvSpPr>
          <p:cNvPr id="43015" name="TextBox 43014"/>
          <p:cNvSpPr txBox="1"/>
          <p:nvPr/>
        </p:nvSpPr>
        <p:spPr>
          <a:xfrm>
            <a:off x="2093744" y="3353329"/>
            <a:ext cx="319318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903" b="1" baseline="30000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+</a:t>
            </a:r>
            <a:endParaRPr lang="en-US" sz="903">
              <a:solidFill>
                <a:srgbClr val="C00000"/>
              </a:solidFill>
            </a:endParaRPr>
          </a:p>
        </p:txBody>
      </p:sp>
      <p:sp>
        <p:nvSpPr>
          <p:cNvPr id="43017" name="TextBox 43016"/>
          <p:cNvSpPr txBox="1"/>
          <p:nvPr/>
        </p:nvSpPr>
        <p:spPr>
          <a:xfrm>
            <a:off x="2253511" y="3329901"/>
            <a:ext cx="394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>
                <a:solidFill>
                  <a:srgbClr val="C00000"/>
                </a:solidFill>
              </a:rPr>
              <a:t>, </a:t>
            </a:r>
            <a:r>
              <a:rPr lang="en-US" sz="1200">
                <a:solidFill>
                  <a:srgbClr val="C00000"/>
                </a:solidFill>
              </a:rPr>
              <a:t>EC</a:t>
            </a:r>
          </a:p>
        </p:txBody>
      </p:sp>
      <p:sp>
        <p:nvSpPr>
          <p:cNvPr id="43018" name="TextBox 43017"/>
          <p:cNvSpPr txBox="1"/>
          <p:nvPr/>
        </p:nvSpPr>
        <p:spPr>
          <a:xfrm>
            <a:off x="2192338" y="3690261"/>
            <a:ext cx="26962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903">
              <a:solidFill>
                <a:srgbClr val="C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897" y="1154470"/>
            <a:ext cx="6916116" cy="4587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002060"/>
                </a:solidFill>
                <a:latin typeface="Helvetica" charset="0"/>
                <a:cs typeface="+mj-cs"/>
              </a:rPr>
              <a:t>Complex Nuclear Reaction</a:t>
            </a:r>
          </a:p>
        </p:txBody>
      </p:sp>
      <p:sp>
        <p:nvSpPr>
          <p:cNvPr id="43036" name="TextBox 43035"/>
          <p:cNvSpPr txBox="1"/>
          <p:nvPr/>
        </p:nvSpPr>
        <p:spPr>
          <a:xfrm>
            <a:off x="2448436" y="221831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F82990-C405-4749-8D04-6960EFF66F60}"/>
                  </a:ext>
                </a:extLst>
              </p:cNvPr>
              <p:cNvSpPr txBox="1"/>
              <p:nvPr/>
            </p:nvSpPr>
            <p:spPr>
              <a:xfrm>
                <a:off x="958077" y="1939338"/>
                <a:ext cx="4179927" cy="26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𝟒𝟕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𝟏𝟎𝟕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𝑨𝒈</m:t>
                        </m:r>
                      </m:e>
                    </m:sPre>
                    <m:r>
                      <a:rPr lang="en-US" sz="750" b="1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𝟐𝟖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𝑵𝒊</m:t>
                        </m:r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sPre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𝒖𝒔𝒊𝒐𝒏</m:t>
                        </m:r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𝑹𝒆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𝟕𝟒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sPre>
                    <m:r>
                      <a:rPr lang="en-US" sz="750" b="1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𝟕𝟑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𝑻𝒂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𝟕𝟐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𝑯𝒇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𝟕𝟏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𝑳𝒖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𝟕𝟎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𝒀𝒃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𝟔𝟗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𝑻𝒎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𝑬𝒓</m:t>
                        </m:r>
                      </m:e>
                    </m:sPre>
                  </m:oMath>
                </a14:m>
                <a:endParaRPr lang="en-US" sz="75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F82990-C405-4749-8D04-6960EFF66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77" y="1939338"/>
                <a:ext cx="4179927" cy="265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780D1E-9BC9-C94C-A8E7-A6C1C24BA23B}"/>
                  </a:ext>
                </a:extLst>
              </p:cNvPr>
              <p:cNvSpPr txBox="1"/>
              <p:nvPr/>
            </p:nvSpPr>
            <p:spPr>
              <a:xfrm>
                <a:off x="2492318" y="2463830"/>
                <a:ext cx="823880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𝟕𝟑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𝟏𝟔𝟐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𝑻𝒂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𝟕𝟐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𝟏𝟔𝟐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𝑯𝒇</m:t>
                        </m:r>
                      </m:e>
                    </m:sPre>
                  </m:oMath>
                </a14:m>
                <a:endParaRPr lang="en-US" sz="75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780D1E-9BC9-C94C-A8E7-A6C1C24B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18" y="2463830"/>
                <a:ext cx="823880" cy="265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DA0AA4-0BF7-174D-9EE9-B19342C4B027}"/>
                  </a:ext>
                </a:extLst>
              </p:cNvPr>
              <p:cNvSpPr txBox="1"/>
              <p:nvPr/>
            </p:nvSpPr>
            <p:spPr>
              <a:xfrm>
                <a:off x="2973760" y="3008087"/>
                <a:ext cx="2358466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𝟕𝟏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𝑳𝒖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𝟕𝟎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𝒀𝒃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𝟔𝟗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𝑻𝒎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𝑬𝒓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groupChr>
                        <m:sPre>
                          <m:sPrePr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𝟔𝟕</m:t>
                            </m:r>
                          </m:sub>
                          <m:sup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𝟏𝟓𝟖</m:t>
                            </m:r>
                          </m:sup>
                          <m:e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𝑯𝒐</m:t>
                            </m:r>
                          </m:e>
                        </m:sPre>
                        <m:groupChr>
                          <m:groupChrPr>
                            <m:chr m:val="→"/>
                            <m:vertJc m:val="bot"/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groupChr>
                      </m:e>
                    </m:sPre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𝟔𝟔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𝑫𝒚</m:t>
                        </m:r>
                      </m:e>
                    </m:sPre>
                  </m:oMath>
                </a14:m>
                <a:endParaRPr lang="en-US" sz="75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DA0AA4-0BF7-174D-9EE9-B19342C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60" y="3008087"/>
                <a:ext cx="2358466" cy="265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8C92E-2CED-7948-B799-08829742B5D0}"/>
                  </a:ext>
                </a:extLst>
              </p:cNvPr>
              <p:cNvSpPr txBox="1"/>
              <p:nvPr/>
            </p:nvSpPr>
            <p:spPr>
              <a:xfrm>
                <a:off x="3474757" y="3544533"/>
                <a:ext cx="2429511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𝟔𝟗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𝑻𝒎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𝟔𝟖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𝑬𝒓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groupChr>
                          <m:sPre>
                            <m:sPrePr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𝟔𝟕</m:t>
                              </m:r>
                            </m:sub>
                            <m:sup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𝟏𝟓𝟒</m:t>
                              </m:r>
                            </m:sup>
                            <m:e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𝑯𝒐</m:t>
                              </m:r>
                            </m:e>
                          </m:sPr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groupChr>
                        </m:e>
                      </m:sPre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8C92E-2CED-7948-B799-08829742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7" y="3544533"/>
                <a:ext cx="2429511" cy="265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D6EB0-48DA-3D49-9499-7258E6D3C926}"/>
                  </a:ext>
                </a:extLst>
              </p:cNvPr>
              <p:cNvSpPr txBox="1"/>
              <p:nvPr/>
            </p:nvSpPr>
            <p:spPr>
              <a:xfrm>
                <a:off x="4856688" y="4608716"/>
                <a:ext cx="1260666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𝟔𝟑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𝑬𝒖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𝑺𝒎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D6EB0-48DA-3D49-9499-7258E6D3C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88" y="4608716"/>
                <a:ext cx="1260666" cy="265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8BC56-22BB-F647-8A05-34DCC1BE7708}"/>
                  </a:ext>
                </a:extLst>
              </p:cNvPr>
              <p:cNvSpPr txBox="1"/>
              <p:nvPr/>
            </p:nvSpPr>
            <p:spPr>
              <a:xfrm>
                <a:off x="6187387" y="5206166"/>
                <a:ext cx="472373" cy="215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𝟏𝟒𝟐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𝑵𝒅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8BC56-22BB-F647-8A05-34DCC1BE7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87" y="5206166"/>
                <a:ext cx="472373" cy="215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DA2F72-C698-8242-8432-D536860F06FF}"/>
              </a:ext>
            </a:extLst>
          </p:cNvPr>
          <p:cNvCxnSpPr>
            <a:cxnSpLocks/>
          </p:cNvCxnSpPr>
          <p:nvPr/>
        </p:nvCxnSpPr>
        <p:spPr>
          <a:xfrm>
            <a:off x="2285823" y="214393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3792526-7EFD-0647-8E9C-0B11842F0C9D}"/>
              </a:ext>
            </a:extLst>
          </p:cNvPr>
          <p:cNvCxnSpPr>
            <a:cxnSpLocks/>
          </p:cNvCxnSpPr>
          <p:nvPr/>
        </p:nvCxnSpPr>
        <p:spPr>
          <a:xfrm>
            <a:off x="2685872" y="2141446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2FC32E-A032-9A46-A87C-61C57256548E}"/>
              </a:ext>
            </a:extLst>
          </p:cNvPr>
          <p:cNvCxnSpPr>
            <a:cxnSpLocks/>
          </p:cNvCxnSpPr>
          <p:nvPr/>
        </p:nvCxnSpPr>
        <p:spPr>
          <a:xfrm>
            <a:off x="3730903" y="322481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B842E6-8214-D842-954C-66F4E48FCD71}"/>
              </a:ext>
            </a:extLst>
          </p:cNvPr>
          <p:cNvCxnSpPr>
            <a:cxnSpLocks/>
          </p:cNvCxnSpPr>
          <p:nvPr/>
        </p:nvCxnSpPr>
        <p:spPr>
          <a:xfrm>
            <a:off x="4591411" y="372509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96E67E-5419-4241-8246-79C7B09F47E0}"/>
              </a:ext>
            </a:extLst>
          </p:cNvPr>
          <p:cNvCxnSpPr>
            <a:cxnSpLocks/>
          </p:cNvCxnSpPr>
          <p:nvPr/>
        </p:nvCxnSpPr>
        <p:spPr>
          <a:xfrm>
            <a:off x="4698862" y="425259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01D6ECC-1A80-AC48-89B8-392ED7E0A01C}"/>
              </a:ext>
            </a:extLst>
          </p:cNvPr>
          <p:cNvCxnSpPr>
            <a:cxnSpLocks/>
          </p:cNvCxnSpPr>
          <p:nvPr/>
        </p:nvCxnSpPr>
        <p:spPr>
          <a:xfrm>
            <a:off x="2790234" y="2663251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3654EDE-0148-E14A-A216-0C5CB3E55B8B}"/>
              </a:ext>
            </a:extLst>
          </p:cNvPr>
          <p:cNvCxnSpPr>
            <a:cxnSpLocks/>
          </p:cNvCxnSpPr>
          <p:nvPr/>
        </p:nvCxnSpPr>
        <p:spPr>
          <a:xfrm>
            <a:off x="3326946" y="3222328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ED2C8A-6440-AF47-ABB9-A03C8432E1E9}"/>
              </a:ext>
            </a:extLst>
          </p:cNvPr>
          <p:cNvCxnSpPr>
            <a:cxnSpLocks/>
          </p:cNvCxnSpPr>
          <p:nvPr/>
        </p:nvCxnSpPr>
        <p:spPr>
          <a:xfrm>
            <a:off x="3819346" y="372118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85E90D-FBC1-634C-A908-F056AD378853}"/>
              </a:ext>
            </a:extLst>
          </p:cNvPr>
          <p:cNvCxnSpPr>
            <a:cxnSpLocks/>
          </p:cNvCxnSpPr>
          <p:nvPr/>
        </p:nvCxnSpPr>
        <p:spPr>
          <a:xfrm>
            <a:off x="4940170" y="373910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43CFAB5-3AAE-344B-88A1-D593472443F4}"/>
              </a:ext>
            </a:extLst>
          </p:cNvPr>
          <p:cNvCxnSpPr>
            <a:cxnSpLocks/>
          </p:cNvCxnSpPr>
          <p:nvPr/>
        </p:nvCxnSpPr>
        <p:spPr>
          <a:xfrm>
            <a:off x="5986464" y="4814083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5C41EB2-8239-8840-9FCF-A9321BE14ADA}"/>
              </a:ext>
            </a:extLst>
          </p:cNvPr>
          <p:cNvCxnSpPr>
            <a:cxnSpLocks/>
          </p:cNvCxnSpPr>
          <p:nvPr/>
        </p:nvCxnSpPr>
        <p:spPr>
          <a:xfrm>
            <a:off x="5454612" y="4252439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4E64838-B78B-AA47-8558-24EC6DB33CE3}"/>
              </a:ext>
            </a:extLst>
          </p:cNvPr>
          <p:cNvSpPr txBox="1"/>
          <p:nvPr/>
        </p:nvSpPr>
        <p:spPr>
          <a:xfrm>
            <a:off x="2852065" y="2218310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4830B-968D-094B-9093-75634F5D8CDA}"/>
              </a:ext>
            </a:extLst>
          </p:cNvPr>
          <p:cNvSpPr txBox="1"/>
          <p:nvPr/>
        </p:nvSpPr>
        <p:spPr>
          <a:xfrm>
            <a:off x="2919925" y="2721953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C20297E-E2B9-CB48-9A03-3681438D869A}"/>
              </a:ext>
            </a:extLst>
          </p:cNvPr>
          <p:cNvSpPr txBox="1"/>
          <p:nvPr/>
        </p:nvSpPr>
        <p:spPr>
          <a:xfrm>
            <a:off x="3459290" y="3286319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5BEB26-CDA5-6B4F-A952-A8002F87C765}"/>
              </a:ext>
            </a:extLst>
          </p:cNvPr>
          <p:cNvSpPr txBox="1"/>
          <p:nvPr/>
        </p:nvSpPr>
        <p:spPr>
          <a:xfrm>
            <a:off x="3873629" y="3282746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02D4ABC-396E-B04F-B411-D655569B884D}"/>
              </a:ext>
            </a:extLst>
          </p:cNvPr>
          <p:cNvSpPr txBox="1"/>
          <p:nvPr/>
        </p:nvSpPr>
        <p:spPr>
          <a:xfrm>
            <a:off x="3987929" y="3818537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5B9714C-D310-8444-B275-4B6F0580C628}"/>
              </a:ext>
            </a:extLst>
          </p:cNvPr>
          <p:cNvSpPr txBox="1"/>
          <p:nvPr/>
        </p:nvSpPr>
        <p:spPr>
          <a:xfrm>
            <a:off x="5095224" y="381496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61CFA16-0231-1643-AB0E-BA4E3121E751}"/>
              </a:ext>
            </a:extLst>
          </p:cNvPr>
          <p:cNvSpPr txBox="1"/>
          <p:nvPr/>
        </p:nvSpPr>
        <p:spPr>
          <a:xfrm>
            <a:off x="4749559" y="381496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FC329D2-C35F-9044-A92F-36F5C979B0EA}"/>
              </a:ext>
            </a:extLst>
          </p:cNvPr>
          <p:cNvSpPr txBox="1"/>
          <p:nvPr/>
        </p:nvSpPr>
        <p:spPr>
          <a:xfrm>
            <a:off x="4833658" y="4311465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AA1CFFF-02FD-0B48-8D52-98941394B453}"/>
              </a:ext>
            </a:extLst>
          </p:cNvPr>
          <p:cNvSpPr txBox="1"/>
          <p:nvPr/>
        </p:nvSpPr>
        <p:spPr>
          <a:xfrm>
            <a:off x="5620602" y="4307890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9EAC80-4F8C-E54C-BE32-7AC6412A43C6}"/>
              </a:ext>
            </a:extLst>
          </p:cNvPr>
          <p:cNvSpPr txBox="1"/>
          <p:nvPr/>
        </p:nvSpPr>
        <p:spPr>
          <a:xfrm>
            <a:off x="6149641" y="490430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9" name="Text Box 20">
            <a:extLst>
              <a:ext uri="{FF2B5EF4-FFF2-40B4-BE49-F238E27FC236}">
                <a16:creationId xmlns:a16="http://schemas.microsoft.com/office/drawing/2014/main" id="{B85C8B76-1CE0-BB4D-84EA-C5D7C4C7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495" y="2633296"/>
            <a:ext cx="668773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rgbClr val="0070C0"/>
                </a:solidFill>
              </a:rPr>
              <a:t>Hafnium</a:t>
            </a:r>
            <a:endParaRPr lang="en-US" sz="1054">
              <a:solidFill>
                <a:srgbClr val="0070C0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847996" y="4193909"/>
            <a:ext cx="758541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Samarium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2A609-DD58-0B43-A4BD-103A2F3DDBE9}"/>
                  </a:ext>
                </a:extLst>
              </p:cNvPr>
              <p:cNvSpPr txBox="1"/>
              <p:nvPr/>
            </p:nvSpPr>
            <p:spPr>
              <a:xfrm>
                <a:off x="3947843" y="4031187"/>
                <a:ext cx="2471189" cy="26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𝟔𝟕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𝑯𝒐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a:rPr lang="en-US" sz="7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𝟔𝟓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𝑻𝒃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𝑺𝒎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2A609-DD58-0B43-A4BD-103A2F3D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43" y="4031187"/>
                <a:ext cx="2471189" cy="26590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036805" y="5342837"/>
            <a:ext cx="877163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Neodymium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67D8FB-03CF-B04B-A6B7-D9D43CA5BD8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01629F-C0EC-DC45-9314-3C5EDFA47850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2B3DA4-7519-BD4D-97E6-668E8F2C5835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ACEB5-6383-B048-AB09-65BD14B0F7A0}"/>
              </a:ext>
            </a:extLst>
          </p:cNvPr>
          <p:cNvSpPr txBox="1"/>
          <p:nvPr/>
        </p:nvSpPr>
        <p:spPr>
          <a:xfrm>
            <a:off x="5980869" y="1844297"/>
            <a:ext cx="2049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THERE CAN BE ONLY ONE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TRANSMUTATION THAT 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SATISFIES THE SMALLEST 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MASS/ENERGY CONSTRAINT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OF THE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PRINCIPLE OF LEAST ACTION</a:t>
            </a:r>
            <a:r>
              <a:rPr lang="en-US" sz="1200" b="1" dirty="0">
                <a:solidFill>
                  <a:srgbClr val="00B05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D6AC3D-33DE-314A-8B9E-A0B9D68E2915}"/>
                  </a:ext>
                </a:extLst>
              </p:cNvPr>
              <p:cNvSpPr txBox="1"/>
              <p:nvPr/>
            </p:nvSpPr>
            <p:spPr>
              <a:xfrm>
                <a:off x="5118696" y="2570074"/>
                <a:ext cx="560282" cy="22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sup>
                        <m:e>
                          <m:r>
                            <a:rPr lang="en-US" sz="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</m:oMath>
                  </m:oMathPara>
                </a14:m>
                <a:endParaRPr lang="en-US" sz="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D6AC3D-33DE-314A-8B9E-A0B9D68E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96" y="2570074"/>
                <a:ext cx="560282" cy="224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C82BAE0-2B6B-444C-AF84-3E4AE113C224}"/>
              </a:ext>
            </a:extLst>
          </p:cNvPr>
          <p:cNvSpPr txBox="1"/>
          <p:nvPr/>
        </p:nvSpPr>
        <p:spPr>
          <a:xfrm>
            <a:off x="5111950" y="2252834"/>
            <a:ext cx="30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4EC176-57AF-F649-A024-5A48B9FF1472}"/>
              </a:ext>
            </a:extLst>
          </p:cNvPr>
          <p:cNvCxnSpPr>
            <a:cxnSpLocks/>
          </p:cNvCxnSpPr>
          <p:nvPr/>
        </p:nvCxnSpPr>
        <p:spPr>
          <a:xfrm>
            <a:off x="4962489" y="2152633"/>
            <a:ext cx="390851" cy="413679"/>
          </a:xfrm>
          <a:prstGeom prst="straightConnector1">
            <a:avLst/>
          </a:prstGeom>
          <a:ln w="3175">
            <a:solidFill>
              <a:srgbClr val="FF0000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87DDCC-4034-DA4B-8BA2-F9F7DC91B342}"/>
              </a:ext>
            </a:extLst>
          </p:cNvPr>
          <p:cNvCxnSpPr>
            <a:cxnSpLocks/>
          </p:cNvCxnSpPr>
          <p:nvPr/>
        </p:nvCxnSpPr>
        <p:spPr>
          <a:xfrm>
            <a:off x="4968654" y="2162302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BC415AB-2734-4749-BFE6-29D6E1D53757}"/>
              </a:ext>
            </a:extLst>
          </p:cNvPr>
          <p:cNvSpPr/>
          <p:nvPr/>
        </p:nvSpPr>
        <p:spPr>
          <a:xfrm>
            <a:off x="5194194" y="2482227"/>
            <a:ext cx="389072" cy="410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30B098-3530-394A-A44A-01C6D81DD402}"/>
              </a:ext>
            </a:extLst>
          </p:cNvPr>
          <p:cNvCxnSpPr>
            <a:cxnSpLocks/>
          </p:cNvCxnSpPr>
          <p:nvPr/>
        </p:nvCxnSpPr>
        <p:spPr>
          <a:xfrm flipH="1">
            <a:off x="5609800" y="2022466"/>
            <a:ext cx="507554" cy="47473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9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4A3404-2E44-D14B-8B56-229326DE94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2AF7C-ECBB-6C49-BFDB-9FFBED01FE61}"/>
              </a:ext>
            </a:extLst>
          </p:cNvPr>
          <p:cNvSpPr/>
          <p:nvPr/>
        </p:nvSpPr>
        <p:spPr>
          <a:xfrm>
            <a:off x="986392" y="895985"/>
            <a:ext cx="7162996" cy="4711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777168" y="3183899"/>
            <a:ext cx="851515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Dysprosium</a:t>
            </a:r>
            <a:endParaRPr lang="en-US" sz="903">
              <a:solidFill>
                <a:schemeClr val="accent1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579385" y="2120279"/>
            <a:ext cx="587020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rgbClr val="0070C0"/>
                </a:solidFill>
              </a:rPr>
              <a:t>Erbium</a:t>
            </a:r>
            <a:endParaRPr lang="en-US" sz="1054">
              <a:solidFill>
                <a:srgbClr val="0070C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31112" y="3706403"/>
            <a:ext cx="838691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Gadolinium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0803" y="3063206"/>
            <a:ext cx="760144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b="1" u="sng">
                <a:solidFill>
                  <a:srgbClr val="000090"/>
                </a:solidFill>
              </a:rPr>
              <a:t>Decay Key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58400" y="3551764"/>
            <a:ext cx="233938" cy="0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30251" y="3551764"/>
            <a:ext cx="471137" cy="463437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729440" y="3551764"/>
            <a:ext cx="228961" cy="0"/>
          </a:xfrm>
          <a:prstGeom prst="straightConnector1">
            <a:avLst/>
          </a:prstGeom>
          <a:ln w="12700">
            <a:solidFill>
              <a:srgbClr val="00009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4" name="TextBox 43013"/>
          <p:cNvSpPr txBox="1"/>
          <p:nvPr/>
        </p:nvSpPr>
        <p:spPr>
          <a:xfrm>
            <a:off x="1619597" y="3291028"/>
            <a:ext cx="369012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>
                <a:solidFill>
                  <a:srgbClr val="C00000"/>
                </a:solidFill>
              </a:rPr>
              <a:t>  </a:t>
            </a:r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303" baseline="30000">
                <a:solidFill>
                  <a:srgbClr val="C00000"/>
                </a:solidFill>
              </a:rPr>
              <a:t>-</a:t>
            </a:r>
            <a:endParaRPr lang="en-US" sz="1303">
              <a:solidFill>
                <a:srgbClr val="C00000"/>
              </a:solidFill>
            </a:endParaRPr>
          </a:p>
        </p:txBody>
      </p:sp>
      <p:sp>
        <p:nvSpPr>
          <p:cNvPr id="43015" name="TextBox 43014"/>
          <p:cNvSpPr txBox="1"/>
          <p:nvPr/>
        </p:nvSpPr>
        <p:spPr>
          <a:xfrm>
            <a:off x="2093744" y="3353329"/>
            <a:ext cx="319318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903" b="1" baseline="30000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+</a:t>
            </a:r>
            <a:endParaRPr lang="en-US" sz="903">
              <a:solidFill>
                <a:srgbClr val="C00000"/>
              </a:solidFill>
            </a:endParaRPr>
          </a:p>
        </p:txBody>
      </p:sp>
      <p:sp>
        <p:nvSpPr>
          <p:cNvPr id="43017" name="TextBox 43016"/>
          <p:cNvSpPr txBox="1"/>
          <p:nvPr/>
        </p:nvSpPr>
        <p:spPr>
          <a:xfrm>
            <a:off x="2253511" y="3329901"/>
            <a:ext cx="394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>
                <a:solidFill>
                  <a:srgbClr val="C00000"/>
                </a:solidFill>
              </a:rPr>
              <a:t>, </a:t>
            </a:r>
            <a:r>
              <a:rPr lang="en-US" sz="1200">
                <a:solidFill>
                  <a:srgbClr val="C00000"/>
                </a:solidFill>
              </a:rPr>
              <a:t>EC</a:t>
            </a:r>
          </a:p>
        </p:txBody>
      </p:sp>
      <p:sp>
        <p:nvSpPr>
          <p:cNvPr id="43018" name="TextBox 43017"/>
          <p:cNvSpPr txBox="1"/>
          <p:nvPr/>
        </p:nvSpPr>
        <p:spPr>
          <a:xfrm>
            <a:off x="2192338" y="3690261"/>
            <a:ext cx="26962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903">
              <a:solidFill>
                <a:srgbClr val="C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897" y="1154470"/>
            <a:ext cx="6916116" cy="4587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002060"/>
                </a:solidFill>
                <a:latin typeface="Helvetica" charset="0"/>
                <a:cs typeface="+mj-cs"/>
              </a:rPr>
              <a:t>Complex Nuclear Reaction</a:t>
            </a:r>
          </a:p>
        </p:txBody>
      </p:sp>
      <p:sp>
        <p:nvSpPr>
          <p:cNvPr id="43036" name="TextBox 43035"/>
          <p:cNvSpPr txBox="1"/>
          <p:nvPr/>
        </p:nvSpPr>
        <p:spPr>
          <a:xfrm>
            <a:off x="2448436" y="221831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F82990-C405-4749-8D04-6960EFF66F60}"/>
                  </a:ext>
                </a:extLst>
              </p:cNvPr>
              <p:cNvSpPr txBox="1"/>
              <p:nvPr/>
            </p:nvSpPr>
            <p:spPr>
              <a:xfrm>
                <a:off x="958077" y="1939338"/>
                <a:ext cx="4179927" cy="26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𝟒𝟕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𝟏𝟎𝟕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𝑨𝒈</m:t>
                        </m:r>
                      </m:e>
                    </m:sPre>
                    <m:r>
                      <a:rPr lang="en-US" sz="750" b="1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𝟐𝟖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𝑵𝒊</m:t>
                        </m:r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sPre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𝒖𝒔𝒊𝒐𝒏</m:t>
                        </m:r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𝑹𝒆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𝟕𝟒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sPre>
                    <m:r>
                      <a:rPr lang="en-US" sz="750" b="1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𝟕𝟑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𝑻𝒂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𝟕𝟐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𝑯𝒇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𝟕𝟏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𝑳𝒖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𝟕𝟎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𝒀𝒃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7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en-US" sz="750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𝟔𝟗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𝑻𝒎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𝟏𝟔𝟔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𝑬𝒓</m:t>
                        </m:r>
                      </m:e>
                    </m:sPre>
                  </m:oMath>
                </a14:m>
                <a:endParaRPr lang="en-US" sz="75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F82990-C405-4749-8D04-6960EFF66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77" y="1939338"/>
                <a:ext cx="4179927" cy="265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780D1E-9BC9-C94C-A8E7-A6C1C24BA23B}"/>
                  </a:ext>
                </a:extLst>
              </p:cNvPr>
              <p:cNvSpPr txBox="1"/>
              <p:nvPr/>
            </p:nvSpPr>
            <p:spPr>
              <a:xfrm>
                <a:off x="2492318" y="2463830"/>
                <a:ext cx="823880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𝟕𝟑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𝟏𝟔𝟐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𝑻𝒂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𝟕𝟐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𝟏𝟔𝟐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𝑯𝒇</m:t>
                        </m:r>
                      </m:e>
                    </m:sPre>
                  </m:oMath>
                </a14:m>
                <a:endParaRPr lang="en-US" sz="75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780D1E-9BC9-C94C-A8E7-A6C1C24B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18" y="2463830"/>
                <a:ext cx="823880" cy="265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DA0AA4-0BF7-174D-9EE9-B19342C4B027}"/>
                  </a:ext>
                </a:extLst>
              </p:cNvPr>
              <p:cNvSpPr txBox="1"/>
              <p:nvPr/>
            </p:nvSpPr>
            <p:spPr>
              <a:xfrm>
                <a:off x="2973760" y="3008087"/>
                <a:ext cx="2358466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𝟕𝟏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𝑳𝒖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𝟕𝟎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𝒀𝒃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750" b="1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𝟔𝟗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𝑻𝒎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𝟔𝟖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𝑬𝒓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7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groupChr>
                        <m:sPre>
                          <m:sPrePr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𝟔𝟕</m:t>
                            </m:r>
                          </m:sub>
                          <m:sup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𝟏𝟓𝟖</m:t>
                            </m:r>
                          </m:sup>
                          <m:e>
                            <m:r>
                              <a:rPr lang="en-US" sz="750" b="1" i="1">
                                <a:latin typeface="Cambria Math" panose="02040503050406030204" pitchFamily="18" charset="0"/>
                              </a:rPr>
                              <m:t>𝑯𝒐</m:t>
                            </m:r>
                          </m:e>
                        </m:sPre>
                        <m:groupChr>
                          <m:groupChrPr>
                            <m:chr m:val="→"/>
                            <m:vertJc m:val="bot"/>
                            <m:ctrlPr>
                              <a:rPr lang="en-US" sz="75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sz="7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groupChr>
                      </m:e>
                    </m:sPre>
                    <m:sPre>
                      <m:sPrePr>
                        <m:ctrlPr>
                          <a:rPr lang="en-US" sz="75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𝟔𝟔</m:t>
                        </m:r>
                      </m:sub>
                      <m:sup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𝟏𝟓𝟖</m:t>
                        </m:r>
                      </m:sup>
                      <m:e>
                        <m:r>
                          <a:rPr lang="en-US" sz="750" b="1" i="1">
                            <a:latin typeface="Cambria Math" panose="02040503050406030204" pitchFamily="18" charset="0"/>
                          </a:rPr>
                          <m:t>𝑫𝒚</m:t>
                        </m:r>
                      </m:e>
                    </m:sPre>
                  </m:oMath>
                </a14:m>
                <a:endParaRPr lang="en-US" sz="75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DA0AA4-0BF7-174D-9EE9-B19342C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60" y="3008087"/>
                <a:ext cx="2358466" cy="265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8C92E-2CED-7948-B799-08829742B5D0}"/>
                  </a:ext>
                </a:extLst>
              </p:cNvPr>
              <p:cNvSpPr txBox="1"/>
              <p:nvPr/>
            </p:nvSpPr>
            <p:spPr>
              <a:xfrm>
                <a:off x="3474757" y="3544533"/>
                <a:ext cx="2429511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𝟔𝟗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𝑻𝒎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𝟔𝟖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𝑬𝒓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groupChr>
                          <m:sPre>
                            <m:sPrePr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𝟔𝟕</m:t>
                              </m:r>
                            </m:sub>
                            <m:sup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𝟏𝟓𝟒</m:t>
                              </m:r>
                            </m:sup>
                            <m:e>
                              <m:r>
                                <a:rPr lang="en-US" sz="750" b="1" i="1">
                                  <a:latin typeface="Cambria Math" panose="02040503050406030204" pitchFamily="18" charset="0"/>
                                </a:rPr>
                                <m:t>𝑯𝒐</m:t>
                              </m:r>
                            </m:e>
                          </m:sPr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75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75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groupChr>
                        </m:e>
                      </m:sPre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𝟏𝟓𝟒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8C92E-2CED-7948-B799-08829742B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7" y="3544533"/>
                <a:ext cx="2429511" cy="265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D6EB0-48DA-3D49-9499-7258E6D3C926}"/>
                  </a:ext>
                </a:extLst>
              </p:cNvPr>
              <p:cNvSpPr txBox="1"/>
              <p:nvPr/>
            </p:nvSpPr>
            <p:spPr>
              <a:xfrm>
                <a:off x="4856688" y="4608716"/>
                <a:ext cx="1260666" cy="265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𝟔𝟑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𝑬𝒖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𝟏𝟒𝟔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𝑺𝒎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D6EB0-48DA-3D49-9499-7258E6D3C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88" y="4608716"/>
                <a:ext cx="1260666" cy="265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8BC56-22BB-F647-8A05-34DCC1BE7708}"/>
                  </a:ext>
                </a:extLst>
              </p:cNvPr>
              <p:cNvSpPr txBox="1"/>
              <p:nvPr/>
            </p:nvSpPr>
            <p:spPr>
              <a:xfrm>
                <a:off x="6187387" y="5206166"/>
                <a:ext cx="472373" cy="215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𝟏𝟒𝟐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𝑵𝒅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8BC56-22BB-F647-8A05-34DCC1BE7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87" y="5206166"/>
                <a:ext cx="472373" cy="215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DA2F72-C698-8242-8432-D536860F06FF}"/>
              </a:ext>
            </a:extLst>
          </p:cNvPr>
          <p:cNvCxnSpPr>
            <a:cxnSpLocks/>
          </p:cNvCxnSpPr>
          <p:nvPr/>
        </p:nvCxnSpPr>
        <p:spPr>
          <a:xfrm>
            <a:off x="2285823" y="214393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3792526-7EFD-0647-8E9C-0B11842F0C9D}"/>
              </a:ext>
            </a:extLst>
          </p:cNvPr>
          <p:cNvCxnSpPr>
            <a:cxnSpLocks/>
          </p:cNvCxnSpPr>
          <p:nvPr/>
        </p:nvCxnSpPr>
        <p:spPr>
          <a:xfrm>
            <a:off x="2685872" y="2141446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2FC32E-A032-9A46-A87C-61C57256548E}"/>
              </a:ext>
            </a:extLst>
          </p:cNvPr>
          <p:cNvCxnSpPr>
            <a:cxnSpLocks/>
          </p:cNvCxnSpPr>
          <p:nvPr/>
        </p:nvCxnSpPr>
        <p:spPr>
          <a:xfrm>
            <a:off x="3730903" y="322481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B842E6-8214-D842-954C-66F4E48FCD71}"/>
              </a:ext>
            </a:extLst>
          </p:cNvPr>
          <p:cNvCxnSpPr>
            <a:cxnSpLocks/>
          </p:cNvCxnSpPr>
          <p:nvPr/>
        </p:nvCxnSpPr>
        <p:spPr>
          <a:xfrm>
            <a:off x="4591411" y="372509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96E67E-5419-4241-8246-79C7B09F47E0}"/>
              </a:ext>
            </a:extLst>
          </p:cNvPr>
          <p:cNvCxnSpPr>
            <a:cxnSpLocks/>
          </p:cNvCxnSpPr>
          <p:nvPr/>
        </p:nvCxnSpPr>
        <p:spPr>
          <a:xfrm>
            <a:off x="4698862" y="425259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01D6ECC-1A80-AC48-89B8-392ED7E0A01C}"/>
              </a:ext>
            </a:extLst>
          </p:cNvPr>
          <p:cNvCxnSpPr>
            <a:cxnSpLocks/>
          </p:cNvCxnSpPr>
          <p:nvPr/>
        </p:nvCxnSpPr>
        <p:spPr>
          <a:xfrm>
            <a:off x="2790234" y="2663251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3654EDE-0148-E14A-A216-0C5CB3E55B8B}"/>
              </a:ext>
            </a:extLst>
          </p:cNvPr>
          <p:cNvCxnSpPr>
            <a:cxnSpLocks/>
          </p:cNvCxnSpPr>
          <p:nvPr/>
        </p:nvCxnSpPr>
        <p:spPr>
          <a:xfrm>
            <a:off x="3326946" y="3222328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ED2C8A-6440-AF47-ABB9-A03C8432E1E9}"/>
              </a:ext>
            </a:extLst>
          </p:cNvPr>
          <p:cNvCxnSpPr>
            <a:cxnSpLocks/>
          </p:cNvCxnSpPr>
          <p:nvPr/>
        </p:nvCxnSpPr>
        <p:spPr>
          <a:xfrm>
            <a:off x="3819346" y="3721180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85E90D-FBC1-634C-A908-F056AD378853}"/>
              </a:ext>
            </a:extLst>
          </p:cNvPr>
          <p:cNvCxnSpPr>
            <a:cxnSpLocks/>
          </p:cNvCxnSpPr>
          <p:nvPr/>
        </p:nvCxnSpPr>
        <p:spPr>
          <a:xfrm>
            <a:off x="4940170" y="3739105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43CFAB5-3AAE-344B-88A1-D593472443F4}"/>
              </a:ext>
            </a:extLst>
          </p:cNvPr>
          <p:cNvCxnSpPr>
            <a:cxnSpLocks/>
          </p:cNvCxnSpPr>
          <p:nvPr/>
        </p:nvCxnSpPr>
        <p:spPr>
          <a:xfrm>
            <a:off x="5986464" y="4814083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5C41EB2-8239-8840-9FCF-A9321BE14ADA}"/>
              </a:ext>
            </a:extLst>
          </p:cNvPr>
          <p:cNvCxnSpPr>
            <a:cxnSpLocks/>
          </p:cNvCxnSpPr>
          <p:nvPr/>
        </p:nvCxnSpPr>
        <p:spPr>
          <a:xfrm>
            <a:off x="5454612" y="4252439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4E64838-B78B-AA47-8558-24EC6DB33CE3}"/>
              </a:ext>
            </a:extLst>
          </p:cNvPr>
          <p:cNvSpPr txBox="1"/>
          <p:nvPr/>
        </p:nvSpPr>
        <p:spPr>
          <a:xfrm>
            <a:off x="2852065" y="2218310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4830B-968D-094B-9093-75634F5D8CDA}"/>
              </a:ext>
            </a:extLst>
          </p:cNvPr>
          <p:cNvSpPr txBox="1"/>
          <p:nvPr/>
        </p:nvSpPr>
        <p:spPr>
          <a:xfrm>
            <a:off x="2919925" y="2721953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C20297E-E2B9-CB48-9A03-3681438D869A}"/>
              </a:ext>
            </a:extLst>
          </p:cNvPr>
          <p:cNvSpPr txBox="1"/>
          <p:nvPr/>
        </p:nvSpPr>
        <p:spPr>
          <a:xfrm>
            <a:off x="3459290" y="3286319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5BEB26-CDA5-6B4F-A952-A8002F87C765}"/>
              </a:ext>
            </a:extLst>
          </p:cNvPr>
          <p:cNvSpPr txBox="1"/>
          <p:nvPr/>
        </p:nvSpPr>
        <p:spPr>
          <a:xfrm>
            <a:off x="3873629" y="3282746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02D4ABC-396E-B04F-B411-D655569B884D}"/>
              </a:ext>
            </a:extLst>
          </p:cNvPr>
          <p:cNvSpPr txBox="1"/>
          <p:nvPr/>
        </p:nvSpPr>
        <p:spPr>
          <a:xfrm>
            <a:off x="3987929" y="3818537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5B9714C-D310-8444-B275-4B6F0580C628}"/>
              </a:ext>
            </a:extLst>
          </p:cNvPr>
          <p:cNvSpPr txBox="1"/>
          <p:nvPr/>
        </p:nvSpPr>
        <p:spPr>
          <a:xfrm>
            <a:off x="5095224" y="381496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61CFA16-0231-1643-AB0E-BA4E3121E751}"/>
              </a:ext>
            </a:extLst>
          </p:cNvPr>
          <p:cNvSpPr txBox="1"/>
          <p:nvPr/>
        </p:nvSpPr>
        <p:spPr>
          <a:xfrm>
            <a:off x="4749559" y="381496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FC329D2-C35F-9044-A92F-36F5C979B0EA}"/>
              </a:ext>
            </a:extLst>
          </p:cNvPr>
          <p:cNvSpPr txBox="1"/>
          <p:nvPr/>
        </p:nvSpPr>
        <p:spPr>
          <a:xfrm>
            <a:off x="4833658" y="4311465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AA1CFFF-02FD-0B48-8D52-98941394B453}"/>
              </a:ext>
            </a:extLst>
          </p:cNvPr>
          <p:cNvSpPr txBox="1"/>
          <p:nvPr/>
        </p:nvSpPr>
        <p:spPr>
          <a:xfrm>
            <a:off x="5620602" y="4307890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9EAC80-4F8C-E54C-BE32-7AC6412A43C6}"/>
              </a:ext>
            </a:extLst>
          </p:cNvPr>
          <p:cNvSpPr txBox="1"/>
          <p:nvPr/>
        </p:nvSpPr>
        <p:spPr>
          <a:xfrm>
            <a:off x="6149641" y="4904304"/>
            <a:ext cx="229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750">
              <a:solidFill>
                <a:srgbClr val="C00000"/>
              </a:solidFill>
            </a:endParaRPr>
          </a:p>
        </p:txBody>
      </p:sp>
      <p:sp>
        <p:nvSpPr>
          <p:cNvPr id="109" name="Text Box 20">
            <a:extLst>
              <a:ext uri="{FF2B5EF4-FFF2-40B4-BE49-F238E27FC236}">
                <a16:creationId xmlns:a16="http://schemas.microsoft.com/office/drawing/2014/main" id="{B85C8B76-1CE0-BB4D-84EA-C5D7C4C7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495" y="2633296"/>
            <a:ext cx="668773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rgbClr val="0070C0"/>
                </a:solidFill>
              </a:rPr>
              <a:t>Hafnium</a:t>
            </a:r>
            <a:endParaRPr lang="en-US" sz="1054">
              <a:solidFill>
                <a:srgbClr val="0070C0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847996" y="4193909"/>
            <a:ext cx="758541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Samarium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2A609-DD58-0B43-A4BD-103A2F3DDBE9}"/>
                  </a:ext>
                </a:extLst>
              </p:cNvPr>
              <p:cNvSpPr txBox="1"/>
              <p:nvPr/>
            </p:nvSpPr>
            <p:spPr>
              <a:xfrm>
                <a:off x="3947843" y="4031187"/>
                <a:ext cx="2471189" cy="26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𝟔𝟕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𝑯𝒐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a:rPr lang="en-US" sz="7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𝟔𝟓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𝑻𝒃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en-US" sz="750" b="1"/>
                        <m:t> </m:t>
                      </m: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𝑮𝒅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7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7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sPre>
                        <m:sPrePr>
                          <m:ctrlPr>
                            <a:rPr lang="en-US" sz="75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</m:sub>
                        <m:sup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sup>
                        <m:e>
                          <m:r>
                            <a:rPr lang="en-US" sz="750" b="1" i="1">
                              <a:latin typeface="Cambria Math" panose="02040503050406030204" pitchFamily="18" charset="0"/>
                            </a:rPr>
                            <m:t>𝑺𝒎</m:t>
                          </m:r>
                        </m:e>
                      </m:sPre>
                    </m:oMath>
                  </m:oMathPara>
                </a14:m>
                <a:endParaRPr lang="en-US" sz="75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2A609-DD58-0B43-A4BD-103A2F3D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43" y="4031187"/>
                <a:ext cx="2471189" cy="26590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036805" y="5342837"/>
            <a:ext cx="877163" cy="2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4" b="1">
                <a:solidFill>
                  <a:schemeClr val="accent1"/>
                </a:solidFill>
              </a:rPr>
              <a:t>Neodymium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67D8FB-03CF-B04B-A6B7-D9D43CA5BD8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01629F-C0EC-DC45-9314-3C5EDFA47850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2B3DA4-7519-BD4D-97E6-668E8F2C5835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D6AC3D-33DE-314A-8B9E-A0B9D68E2915}"/>
                  </a:ext>
                </a:extLst>
              </p:cNvPr>
              <p:cNvSpPr txBox="1"/>
              <p:nvPr/>
            </p:nvSpPr>
            <p:spPr>
              <a:xfrm>
                <a:off x="5118696" y="2570074"/>
                <a:ext cx="560282" cy="22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𝟔𝟔</m:t>
                          </m:r>
                        </m:sub>
                        <m:sup>
                          <m:r>
                            <a:rPr lang="en-US" sz="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sup>
                        <m:e>
                          <m:r>
                            <a:rPr lang="en-US" sz="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𝑫𝒚</m:t>
                          </m:r>
                        </m:e>
                      </m:sPre>
                    </m:oMath>
                  </m:oMathPara>
                </a14:m>
                <a:endParaRPr lang="en-US" sz="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D6AC3D-33DE-314A-8B9E-A0B9D68E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96" y="2570074"/>
                <a:ext cx="560282" cy="224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C82BAE0-2B6B-444C-AF84-3E4AE113C224}"/>
              </a:ext>
            </a:extLst>
          </p:cNvPr>
          <p:cNvSpPr txBox="1"/>
          <p:nvPr/>
        </p:nvSpPr>
        <p:spPr>
          <a:xfrm>
            <a:off x="5111950" y="2252834"/>
            <a:ext cx="30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Lucida Grande"/>
                <a:ea typeface="Lucida Grande"/>
                <a:cs typeface="Lucida Grande"/>
              </a:rPr>
              <a:t>α</a:t>
            </a:r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4EC176-57AF-F649-A024-5A48B9FF1472}"/>
              </a:ext>
            </a:extLst>
          </p:cNvPr>
          <p:cNvCxnSpPr>
            <a:cxnSpLocks/>
          </p:cNvCxnSpPr>
          <p:nvPr/>
        </p:nvCxnSpPr>
        <p:spPr>
          <a:xfrm>
            <a:off x="4962489" y="2152633"/>
            <a:ext cx="390851" cy="413679"/>
          </a:xfrm>
          <a:prstGeom prst="straightConnector1">
            <a:avLst/>
          </a:prstGeom>
          <a:ln w="3175">
            <a:solidFill>
              <a:srgbClr val="FF0000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87DDCC-4034-DA4B-8BA2-F9F7DC91B342}"/>
              </a:ext>
            </a:extLst>
          </p:cNvPr>
          <p:cNvCxnSpPr>
            <a:cxnSpLocks/>
          </p:cNvCxnSpPr>
          <p:nvPr/>
        </p:nvCxnSpPr>
        <p:spPr>
          <a:xfrm>
            <a:off x="4968654" y="2162302"/>
            <a:ext cx="384686" cy="404010"/>
          </a:xfrm>
          <a:prstGeom prst="straightConnector1">
            <a:avLst/>
          </a:prstGeom>
          <a:ln w="3175">
            <a:solidFill>
              <a:schemeClr val="tx1"/>
            </a:solidFill>
            <a:headEnd w="med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BC415AB-2734-4749-BFE6-29D6E1D53757}"/>
              </a:ext>
            </a:extLst>
          </p:cNvPr>
          <p:cNvSpPr/>
          <p:nvPr/>
        </p:nvSpPr>
        <p:spPr>
          <a:xfrm>
            <a:off x="5194194" y="2482227"/>
            <a:ext cx="389072" cy="410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B97E73D-15CE-A144-A503-3765268E252C}"/>
              </a:ext>
            </a:extLst>
          </p:cNvPr>
          <p:cNvSpPr/>
          <p:nvPr/>
        </p:nvSpPr>
        <p:spPr>
          <a:xfrm>
            <a:off x="2248393" y="1744274"/>
            <a:ext cx="3543461" cy="835412"/>
          </a:xfrm>
          <a:custGeom>
            <a:avLst/>
            <a:gdLst>
              <a:gd name="connsiteX0" fmla="*/ 0 w 3543461"/>
              <a:gd name="connsiteY0" fmla="*/ 273939 h 835412"/>
              <a:gd name="connsiteX1" fmla="*/ 2229853 w 3543461"/>
              <a:gd name="connsiteY1" fmla="*/ 1223 h 835412"/>
              <a:gd name="connsiteX2" fmla="*/ 3497179 w 3543461"/>
              <a:gd name="connsiteY2" fmla="*/ 370191 h 835412"/>
              <a:gd name="connsiteX3" fmla="*/ 3288632 w 3543461"/>
              <a:gd name="connsiteY3" fmla="*/ 835412 h 835412"/>
              <a:gd name="connsiteX4" fmla="*/ 3288632 w 3543461"/>
              <a:gd name="connsiteY4" fmla="*/ 835412 h 83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461" h="835412">
                <a:moveTo>
                  <a:pt x="0" y="273939"/>
                </a:moveTo>
                <a:cubicBezTo>
                  <a:pt x="823495" y="129560"/>
                  <a:pt x="1646990" y="-14819"/>
                  <a:pt x="2229853" y="1223"/>
                </a:cubicBezTo>
                <a:cubicBezTo>
                  <a:pt x="2812716" y="17265"/>
                  <a:pt x="3320716" y="231160"/>
                  <a:pt x="3497179" y="370191"/>
                </a:cubicBezTo>
                <a:cubicBezTo>
                  <a:pt x="3673642" y="509222"/>
                  <a:pt x="3288632" y="835412"/>
                  <a:pt x="3288632" y="835412"/>
                </a:cubicBezTo>
                <a:lnTo>
                  <a:pt x="3288632" y="835412"/>
                </a:lnTo>
              </a:path>
            </a:pathLst>
          </a:custGeom>
          <a:noFill/>
          <a:ln>
            <a:solidFill>
              <a:srgbClr val="00B05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0EF794-D35B-004D-9B3B-0EA804F81B89}"/>
              </a:ext>
            </a:extLst>
          </p:cNvPr>
          <p:cNvSpPr txBox="1"/>
          <p:nvPr/>
        </p:nvSpPr>
        <p:spPr>
          <a:xfrm rot="21276896">
            <a:off x="3554381" y="1622227"/>
            <a:ext cx="6058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Least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10506A-7D0C-8E41-AD6C-75F0EF9A3CAE}"/>
              </a:ext>
            </a:extLst>
          </p:cNvPr>
          <p:cNvSpPr txBox="1"/>
          <p:nvPr/>
        </p:nvSpPr>
        <p:spPr>
          <a:xfrm rot="634589">
            <a:off x="4638685" y="1660621"/>
            <a:ext cx="8220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Pathway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F83236-D6D2-E447-8BD9-CF6CB2AD7E45}"/>
              </a:ext>
            </a:extLst>
          </p:cNvPr>
          <p:cNvSpPr txBox="1"/>
          <p:nvPr/>
        </p:nvSpPr>
        <p:spPr>
          <a:xfrm>
            <a:off x="4057695" y="1593730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E2B23-0D68-0240-BCE6-B6B4636BEC2A}"/>
              </a:ext>
            </a:extLst>
          </p:cNvPr>
          <p:cNvSpPr txBox="1"/>
          <p:nvPr/>
        </p:nvSpPr>
        <p:spPr>
          <a:xfrm>
            <a:off x="5539712" y="1797055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THIS IS THE LEAST ACTION DECAY PATH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IT MAKES THE PROCESS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ABSOLUTELY DETERMINISTIC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[The Hallmark of Classical Physics]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91CA72FD-2BD4-9E41-B923-5251FAEE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00" y="4726023"/>
            <a:ext cx="2265364" cy="7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31 Isotopes</a:t>
            </a:r>
          </a:p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25 Intermediate radioactive isotopes</a:t>
            </a:r>
          </a:p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  6 stable isotopes</a:t>
            </a:r>
          </a:p>
          <a:p>
            <a:r>
              <a:rPr lang="en-US" sz="1054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788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39A41B6B-DE1D-EB48-AD60-04E2C11B1A50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9394F3F-5496-CF4B-8857-FDF0AA06FE95}"/>
              </a:ext>
            </a:extLst>
          </p:cNvPr>
          <p:cNvSpPr txBox="1"/>
          <p:nvPr/>
        </p:nvSpPr>
        <p:spPr>
          <a:xfrm>
            <a:off x="1844452" y="1430838"/>
            <a:ext cx="56705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How is cold fusion energy stored?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energy is localization is between covalent nuclei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where a single gamma energy photon is resonant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between adjacent nuclei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 localization is Mossbauer Resonance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It is a reversible thermodynamic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A2414-176A-AC4B-A06C-6DB860C4D134}"/>
              </a:ext>
            </a:extLst>
          </p:cNvPr>
          <p:cNvSpPr txBox="1"/>
          <p:nvPr/>
        </p:nvSpPr>
        <p:spPr>
          <a:xfrm>
            <a:off x="1993723" y="4680367"/>
            <a:ext cx="5150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Think of it as a covalent bond between electrons</a:t>
            </a:r>
          </a:p>
          <a:p>
            <a:r>
              <a:rPr lang="en-US" b="1" i="1" dirty="0"/>
              <a:t>	It produces a work product: covalent bond</a:t>
            </a:r>
          </a:p>
          <a:p>
            <a:r>
              <a:rPr lang="en-US" b="1" i="1" dirty="0"/>
              <a:t>	It consumes no energy</a:t>
            </a:r>
          </a:p>
          <a:p>
            <a:r>
              <a:rPr lang="en-US" b="1" i="1" dirty="0"/>
              <a:t>	It emits no exhaust</a:t>
            </a:r>
          </a:p>
          <a:p>
            <a:r>
              <a:rPr lang="en-US" b="1" i="1" dirty="0"/>
              <a:t>	It produces no entropy change</a:t>
            </a:r>
          </a:p>
          <a:p>
            <a:r>
              <a:rPr lang="en-US" b="1" i="1" dirty="0"/>
              <a:t>	it is perpetual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E434F7-B2C7-014A-AF06-2B7B8F020E3E}"/>
              </a:ext>
            </a:extLst>
          </p:cNvPr>
          <p:cNvSpPr/>
          <p:nvPr/>
        </p:nvSpPr>
        <p:spPr>
          <a:xfrm>
            <a:off x="1079323" y="3765967"/>
            <a:ext cx="6247752" cy="277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5" name="Freeform 144"/>
          <p:cNvSpPr/>
          <p:nvPr/>
        </p:nvSpPr>
        <p:spPr>
          <a:xfrm>
            <a:off x="4107410" y="242294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4" name="Title 1">
            <a:extLst>
              <a:ext uri="{FF2B5EF4-FFF2-40B4-BE49-F238E27FC236}">
                <a16:creationId xmlns:a16="http://schemas.microsoft.com/office/drawing/2014/main" id="{66908699-EB2B-8847-A6CD-B7D3B0CC2830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BE5F6CB-E171-EC46-979A-BA79D817180C}"/>
                  </a:ext>
                </a:extLst>
              </p:cNvPr>
              <p:cNvSpPr txBox="1"/>
              <p:nvPr/>
            </p:nvSpPr>
            <p:spPr>
              <a:xfrm>
                <a:off x="4190939" y="1815733"/>
                <a:ext cx="1522468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BE5F6CB-E171-EC46-979A-BA79D817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9" y="1815733"/>
                <a:ext cx="1522468" cy="491609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656096C-A644-1E48-BECA-BC0B94AC751C}"/>
              </a:ext>
            </a:extLst>
          </p:cNvPr>
          <p:cNvSpPr/>
          <p:nvPr/>
        </p:nvSpPr>
        <p:spPr>
          <a:xfrm>
            <a:off x="2166104" y="2522974"/>
            <a:ext cx="1407875" cy="1198141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accent5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DD3B87E-BA98-7249-9DFA-F913480316F2}"/>
              </a:ext>
            </a:extLst>
          </p:cNvPr>
          <p:cNvSpPr/>
          <p:nvPr/>
        </p:nvSpPr>
        <p:spPr>
          <a:xfrm rot="18932895" flipV="1">
            <a:off x="3827225" y="2811493"/>
            <a:ext cx="577395" cy="588382"/>
          </a:xfrm>
          <a:prstGeom prst="rtTriangle">
            <a:avLst/>
          </a:prstGeom>
          <a:pattFill prst="pct90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3D2F0-2D0E-BD4F-BA57-86302548463A}"/>
              </a:ext>
            </a:extLst>
          </p:cNvPr>
          <p:cNvSpPr/>
          <p:nvPr/>
        </p:nvSpPr>
        <p:spPr>
          <a:xfrm>
            <a:off x="3578499" y="2892506"/>
            <a:ext cx="68165" cy="490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12ADF-A32A-CD4A-B2BD-A39E88B469F0}"/>
              </a:ext>
            </a:extLst>
          </p:cNvPr>
          <p:cNvSpPr/>
          <p:nvPr/>
        </p:nvSpPr>
        <p:spPr>
          <a:xfrm>
            <a:off x="3635649" y="2747361"/>
            <a:ext cx="219602" cy="720777"/>
          </a:xfrm>
          <a:prstGeom prst="rect">
            <a:avLst/>
          </a:prstGeom>
          <a:pattFill prst="pct5">
            <a:fgClr>
              <a:srgbClr val="0070C0"/>
            </a:fgClr>
            <a:bgClr>
              <a:srgbClr val="00B0F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6A88B27-6011-374B-A446-A14298AB7DA9}"/>
              </a:ext>
            </a:extLst>
          </p:cNvPr>
          <p:cNvSpPr/>
          <p:nvPr/>
        </p:nvSpPr>
        <p:spPr>
          <a:xfrm>
            <a:off x="3856630" y="2893960"/>
            <a:ext cx="59760" cy="40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FFC1E-8499-E04A-8E90-E9634674EE43}"/>
              </a:ext>
            </a:extLst>
          </p:cNvPr>
          <p:cNvSpPr txBox="1"/>
          <p:nvPr/>
        </p:nvSpPr>
        <p:spPr>
          <a:xfrm>
            <a:off x="2401495" y="2781438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Gamma</a:t>
            </a:r>
          </a:p>
          <a:p>
            <a:r>
              <a:rPr lang="en-US" dirty="0">
                <a:solidFill>
                  <a:schemeClr val="bg1"/>
                </a:solidFill>
              </a:rPr>
              <a:t>Emitter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F0BDD6-0C1E-E94F-AB76-B1975F0D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258720"/>
            <a:ext cx="1378431" cy="2123030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057D6AF1-C2C9-E64E-A0BA-50D4D29709F7}"/>
              </a:ext>
            </a:extLst>
          </p:cNvPr>
          <p:cNvSpPr txBox="1"/>
          <p:nvPr/>
        </p:nvSpPr>
        <p:spPr>
          <a:xfrm>
            <a:off x="3975100" y="4140200"/>
            <a:ext cx="187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Absorbed Gamma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332B919-8D74-AB4F-9BEB-D64733A7B693}"/>
              </a:ext>
            </a:extLst>
          </p:cNvPr>
          <p:cNvSpPr txBox="1"/>
          <p:nvPr/>
        </p:nvSpPr>
        <p:spPr>
          <a:xfrm>
            <a:off x="1905000" y="5524500"/>
            <a:ext cx="585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1957 Discovery of </a:t>
            </a:r>
            <a:r>
              <a:rPr lang="en-US" i="1" dirty="0"/>
              <a:t>recoilless nuclear resonance fluorescence,</a:t>
            </a:r>
            <a:r>
              <a:rPr lang="en-US" dirty="0"/>
              <a:t> </a:t>
            </a:r>
          </a:p>
          <a:p>
            <a:r>
              <a:rPr lang="en-US" dirty="0"/>
              <a:t>         </a:t>
            </a:r>
          </a:p>
        </p:txBody>
      </p:sp>
      <p:sp>
        <p:nvSpPr>
          <p:cNvPr id="157" name="Title 1">
            <a:extLst>
              <a:ext uri="{FF2B5EF4-FFF2-40B4-BE49-F238E27FC236}">
                <a16:creationId xmlns:a16="http://schemas.microsoft.com/office/drawing/2014/main" id="{BBDF907F-220B-7248-8C5E-92EC61997D3C}"/>
              </a:ext>
            </a:extLst>
          </p:cNvPr>
          <p:cNvSpPr txBox="1">
            <a:spLocks/>
          </p:cNvSpPr>
          <p:nvPr/>
        </p:nvSpPr>
        <p:spPr>
          <a:xfrm>
            <a:off x="1284089" y="8551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+mn-lt"/>
              </a:rPr>
              <a:t>M</a:t>
            </a:r>
            <a:r>
              <a:rPr lang="en-US" sz="3200" b="1" u="sng" dirty="0" err="1"/>
              <a:t>ö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SSBAUER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R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ESONANCE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8037710-FFCA-FD42-A506-DCD90B04DA5A}"/>
              </a:ext>
            </a:extLst>
          </p:cNvPr>
          <p:cNvSpPr txBox="1"/>
          <p:nvPr/>
        </p:nvSpPr>
        <p:spPr>
          <a:xfrm>
            <a:off x="6573078" y="2955235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Indium-191 nucleus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79ABBA81-96CB-3C4A-9358-0BD233F2F327}"/>
              </a:ext>
            </a:extLst>
          </p:cNvPr>
          <p:cNvSpPr/>
          <p:nvPr/>
        </p:nvSpPr>
        <p:spPr>
          <a:xfrm>
            <a:off x="4099170" y="2439420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34389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ord 5">
            <a:extLst>
              <a:ext uri="{FF2B5EF4-FFF2-40B4-BE49-F238E27FC236}">
                <a16:creationId xmlns:a16="http://schemas.microsoft.com/office/drawing/2014/main" id="{1B569135-1596-554C-9032-6CD0AA929D60}"/>
              </a:ext>
            </a:extLst>
          </p:cNvPr>
          <p:cNvSpPr/>
          <p:nvPr/>
        </p:nvSpPr>
        <p:spPr>
          <a:xfrm rot="1368644">
            <a:off x="3692906" y="2821578"/>
            <a:ext cx="596488" cy="611481"/>
          </a:xfrm>
          <a:prstGeom prst="chord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BE5F6CB-E171-EC46-979A-BA79D817180C}"/>
                  </a:ext>
                </a:extLst>
              </p:cNvPr>
              <p:cNvSpPr txBox="1"/>
              <p:nvPr/>
            </p:nvSpPr>
            <p:spPr>
              <a:xfrm>
                <a:off x="4190939" y="1815733"/>
                <a:ext cx="1522468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BE5F6CB-E171-EC46-979A-BA79D817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9" y="1815733"/>
                <a:ext cx="1522468" cy="491609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Freeform 144"/>
          <p:cNvSpPr/>
          <p:nvPr/>
        </p:nvSpPr>
        <p:spPr>
          <a:xfrm flipH="1">
            <a:off x="4124742" y="2422154"/>
            <a:ext cx="1154132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" name="Bevel 1">
            <a:extLst>
              <a:ext uri="{FF2B5EF4-FFF2-40B4-BE49-F238E27FC236}">
                <a16:creationId xmlns:a16="http://schemas.microsoft.com/office/drawing/2014/main" id="{906B5A5C-1325-9342-BD88-276651E502B5}"/>
              </a:ext>
            </a:extLst>
          </p:cNvPr>
          <p:cNvSpPr/>
          <p:nvPr/>
        </p:nvSpPr>
        <p:spPr>
          <a:xfrm>
            <a:off x="2646045" y="2646045"/>
            <a:ext cx="1042416" cy="1042416"/>
          </a:xfrm>
          <a:prstGeom prst="bevel">
            <a:avLst/>
          </a:prstGeom>
          <a:pattFill prst="pct80">
            <a:fgClr>
              <a:schemeClr val="accent1"/>
            </a:fgClr>
            <a:bgClr>
              <a:schemeClr val="accent5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5506A0-84F2-B146-804B-E441E39891D6}"/>
              </a:ext>
            </a:extLst>
          </p:cNvPr>
          <p:cNvSpPr/>
          <p:nvPr/>
        </p:nvSpPr>
        <p:spPr>
          <a:xfrm>
            <a:off x="3690894" y="2884886"/>
            <a:ext cx="68165" cy="490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630253-658F-5644-8EED-9E174EC87EDA}"/>
              </a:ext>
            </a:extLst>
          </p:cNvPr>
          <p:cNvSpPr txBox="1"/>
          <p:nvPr/>
        </p:nvSpPr>
        <p:spPr>
          <a:xfrm>
            <a:off x="2707012" y="2848113"/>
            <a:ext cx="91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Gamma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8750B8-F619-5A4E-9CAB-8641256D639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DA73CAA-4B06-DF4B-9907-5C9AFBBC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258720"/>
            <a:ext cx="1378431" cy="212303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EAA33ED-AAE2-C84B-ABE1-615F54397FA8}"/>
              </a:ext>
            </a:extLst>
          </p:cNvPr>
          <p:cNvSpPr txBox="1"/>
          <p:nvPr/>
        </p:nvSpPr>
        <p:spPr>
          <a:xfrm>
            <a:off x="1905000" y="5524500"/>
            <a:ext cx="585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1957 Discovery of </a:t>
            </a:r>
            <a:r>
              <a:rPr lang="en-US" i="1" dirty="0"/>
              <a:t>recoilless nuclear resonance fluorescence</a:t>
            </a:r>
            <a:r>
              <a:rPr lang="en-US" dirty="0"/>
              <a:t> ,</a:t>
            </a:r>
          </a:p>
          <a:p>
            <a:r>
              <a:rPr lang="en-US" dirty="0"/>
              <a:t>          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AF3350C6-548A-2445-93A3-54B7B7607FAD}"/>
              </a:ext>
            </a:extLst>
          </p:cNvPr>
          <p:cNvSpPr txBox="1">
            <a:spLocks/>
          </p:cNvSpPr>
          <p:nvPr/>
        </p:nvSpPr>
        <p:spPr>
          <a:xfrm>
            <a:off x="1284089" y="8551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+mn-lt"/>
              </a:rPr>
              <a:t>M</a:t>
            </a:r>
            <a:r>
              <a:rPr lang="en-US" sz="3200" b="1" u="sng" dirty="0" err="1"/>
              <a:t>ö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SSBAUER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R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ESONANCE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CFE446C-D6EC-934E-859B-97944BEE133D}"/>
              </a:ext>
            </a:extLst>
          </p:cNvPr>
          <p:cNvSpPr txBox="1"/>
          <p:nvPr/>
        </p:nvSpPr>
        <p:spPr>
          <a:xfrm>
            <a:off x="6573078" y="2955235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Indium-191 nucleus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E4BC04-01F7-704D-8758-AF4601D03C9E}"/>
              </a:ext>
            </a:extLst>
          </p:cNvPr>
          <p:cNvSpPr txBox="1"/>
          <p:nvPr/>
        </p:nvSpPr>
        <p:spPr>
          <a:xfrm>
            <a:off x="3975100" y="4140200"/>
            <a:ext cx="17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Emitted Gamma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9F0A8FC-450C-C043-8738-F9590D958F23}"/>
              </a:ext>
            </a:extLst>
          </p:cNvPr>
          <p:cNvSpPr/>
          <p:nvPr/>
        </p:nvSpPr>
        <p:spPr>
          <a:xfrm flipH="1">
            <a:off x="4105105" y="2429913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19455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4" grpId="6" animBg="1"/>
      <p:bldP spid="84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ord 5">
            <a:extLst>
              <a:ext uri="{FF2B5EF4-FFF2-40B4-BE49-F238E27FC236}">
                <a16:creationId xmlns:a16="http://schemas.microsoft.com/office/drawing/2014/main" id="{1B569135-1596-554C-9032-6CD0AA929D60}"/>
              </a:ext>
            </a:extLst>
          </p:cNvPr>
          <p:cNvSpPr/>
          <p:nvPr/>
        </p:nvSpPr>
        <p:spPr>
          <a:xfrm rot="1368644">
            <a:off x="3692906" y="2821578"/>
            <a:ext cx="596488" cy="611481"/>
          </a:xfrm>
          <a:prstGeom prst="chord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BE5F6CB-E171-EC46-979A-BA79D817180C}"/>
                  </a:ext>
                </a:extLst>
              </p:cNvPr>
              <p:cNvSpPr txBox="1"/>
              <p:nvPr/>
            </p:nvSpPr>
            <p:spPr>
              <a:xfrm>
                <a:off x="4190939" y="1815733"/>
                <a:ext cx="1522468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BE5F6CB-E171-EC46-979A-BA79D817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9" y="1815733"/>
                <a:ext cx="1522468" cy="491609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Freeform 144"/>
          <p:cNvSpPr/>
          <p:nvPr/>
        </p:nvSpPr>
        <p:spPr>
          <a:xfrm flipH="1">
            <a:off x="4124742" y="2422154"/>
            <a:ext cx="1154132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" name="Bevel 1">
            <a:extLst>
              <a:ext uri="{FF2B5EF4-FFF2-40B4-BE49-F238E27FC236}">
                <a16:creationId xmlns:a16="http://schemas.microsoft.com/office/drawing/2014/main" id="{906B5A5C-1325-9342-BD88-276651E502B5}"/>
              </a:ext>
            </a:extLst>
          </p:cNvPr>
          <p:cNvSpPr/>
          <p:nvPr/>
        </p:nvSpPr>
        <p:spPr>
          <a:xfrm>
            <a:off x="2646045" y="2646045"/>
            <a:ext cx="1042416" cy="1042416"/>
          </a:xfrm>
          <a:prstGeom prst="bevel">
            <a:avLst/>
          </a:prstGeom>
          <a:pattFill prst="pct80">
            <a:fgClr>
              <a:schemeClr val="accent1"/>
            </a:fgClr>
            <a:bgClr>
              <a:schemeClr val="accent5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5506A0-84F2-B146-804B-E441E39891D6}"/>
              </a:ext>
            </a:extLst>
          </p:cNvPr>
          <p:cNvSpPr/>
          <p:nvPr/>
        </p:nvSpPr>
        <p:spPr>
          <a:xfrm>
            <a:off x="3690894" y="2884886"/>
            <a:ext cx="68165" cy="490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630253-658F-5644-8EED-9E174EC87EDA}"/>
              </a:ext>
            </a:extLst>
          </p:cNvPr>
          <p:cNvSpPr txBox="1"/>
          <p:nvPr/>
        </p:nvSpPr>
        <p:spPr>
          <a:xfrm>
            <a:off x="2707012" y="2848113"/>
            <a:ext cx="91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Gamma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8750B8-F619-5A4E-9CAB-8641256D639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DA73CAA-4B06-DF4B-9907-5C9AFBBC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258720"/>
            <a:ext cx="1378431" cy="212303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EAA33ED-AAE2-C84B-ABE1-615F54397FA8}"/>
              </a:ext>
            </a:extLst>
          </p:cNvPr>
          <p:cNvSpPr txBox="1"/>
          <p:nvPr/>
        </p:nvSpPr>
        <p:spPr>
          <a:xfrm>
            <a:off x="1905000" y="5524500"/>
            <a:ext cx="585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1957 Discovery of </a:t>
            </a:r>
            <a:r>
              <a:rPr lang="en-US" i="1" dirty="0"/>
              <a:t>recoilless nuclear resonance fluorescence</a:t>
            </a:r>
            <a:r>
              <a:rPr lang="en-US" dirty="0"/>
              <a:t> ,</a:t>
            </a:r>
          </a:p>
          <a:p>
            <a:r>
              <a:rPr lang="en-US" b="1" dirty="0"/>
              <a:t>1961 Nobel Prize in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7244C48-B884-7E41-AAD0-DA56B25C4865}"/>
                  </a:ext>
                </a:extLst>
              </p:cNvPr>
              <p:cNvSpPr txBox="1"/>
              <p:nvPr/>
            </p:nvSpPr>
            <p:spPr>
              <a:xfrm>
                <a:off x="3975100" y="4140200"/>
                <a:ext cx="3739165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M</a:t>
                </a:r>
                <a:r>
                  <a:rPr lang="en-US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ö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</a:rPr>
                  <a:t>ssbauer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discovered:</a:t>
                </a:r>
              </a:p>
              <a:p>
                <a:endParaRPr lang="en-US" sz="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Emitted Gamma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Absorbed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Gamma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No Energy Change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No Entropy Change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7244C48-B884-7E41-AAD0-DA56B25C4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0" y="4140200"/>
                <a:ext cx="3739165" cy="1261884"/>
              </a:xfrm>
              <a:prstGeom prst="rect">
                <a:avLst/>
              </a:prstGeom>
              <a:blipFill>
                <a:blip r:embed="rId4"/>
                <a:stretch>
                  <a:fillRect l="-1017" t="-1000" r="-1017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itle 1">
            <a:extLst>
              <a:ext uri="{FF2B5EF4-FFF2-40B4-BE49-F238E27FC236}">
                <a16:creationId xmlns:a16="http://schemas.microsoft.com/office/drawing/2014/main" id="{AF3350C6-548A-2445-93A3-54B7B7607FAD}"/>
              </a:ext>
            </a:extLst>
          </p:cNvPr>
          <p:cNvSpPr txBox="1">
            <a:spLocks/>
          </p:cNvSpPr>
          <p:nvPr/>
        </p:nvSpPr>
        <p:spPr>
          <a:xfrm>
            <a:off x="1284089" y="8551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+mn-lt"/>
              </a:rPr>
              <a:t>M</a:t>
            </a:r>
            <a:r>
              <a:rPr lang="en-US" sz="3200" b="1" u="sng" dirty="0" err="1"/>
              <a:t>ö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SSBAUER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R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ESONANCE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CFE446C-D6EC-934E-859B-97944BEE133D}"/>
              </a:ext>
            </a:extLst>
          </p:cNvPr>
          <p:cNvSpPr txBox="1"/>
          <p:nvPr/>
        </p:nvSpPr>
        <p:spPr>
          <a:xfrm>
            <a:off x="6573078" y="2955235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Indium-191 nucleus</a:t>
            </a: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6F13A731-4E6F-7A45-B384-8B64FA2513FB}"/>
              </a:ext>
            </a:extLst>
          </p:cNvPr>
          <p:cNvSpPr/>
          <p:nvPr/>
        </p:nvSpPr>
        <p:spPr>
          <a:xfrm flipH="1">
            <a:off x="4105105" y="2429913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17895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0" grpId="6" animBg="1"/>
      <p:bldP spid="80" grpId="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701412" y="2080591"/>
            <a:ext cx="78594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Let me advance our understanding </a:t>
            </a:r>
          </a:p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of Mossbauer’s discovery?</a:t>
            </a:r>
          </a:p>
          <a:p>
            <a:pPr algn="ctr"/>
            <a:endParaRPr lang="en-US" sz="2800" b="1" u="sng" dirty="0">
              <a:solidFill>
                <a:srgbClr val="002060"/>
              </a:solidFill>
            </a:endParaRPr>
          </a:p>
          <a:p>
            <a:pPr algn="ctr"/>
            <a:r>
              <a:rPr lang="en-US" sz="1400" b="1" u="sng" dirty="0">
                <a:solidFill>
                  <a:srgbClr val="002060"/>
                </a:solidFill>
              </a:rPr>
              <a:t>i.e. energy storage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8BCF7-D119-9447-966B-24F7F12CEA7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37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5" name="Freeform 144"/>
          <p:cNvSpPr/>
          <p:nvPr/>
        </p:nvSpPr>
        <p:spPr>
          <a:xfrm>
            <a:off x="4107410" y="242294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15A9A-76FE-0E4C-92A4-6486B993B481}"/>
                  </a:ext>
                </a:extLst>
              </p:cNvPr>
              <p:cNvSpPr txBox="1"/>
              <p:nvPr/>
            </p:nvSpPr>
            <p:spPr>
              <a:xfrm>
                <a:off x="4013200" y="1854200"/>
                <a:ext cx="1522468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15A9A-76FE-0E4C-92A4-6486B993B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1854200"/>
                <a:ext cx="1522468" cy="491609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46E9E-CA04-3549-82DA-6123684EDE06}"/>
              </a:ext>
            </a:extLst>
          </p:cNvPr>
          <p:cNvSpPr txBox="1"/>
          <p:nvPr/>
        </p:nvSpPr>
        <p:spPr>
          <a:xfrm>
            <a:off x="1769794" y="4521200"/>
            <a:ext cx="362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Replace Emitter with a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Nucleus that Emits a Gamma Photon</a:t>
            </a: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E2D354D0-0B1F-484A-B4F8-06A5CD0B21D8}"/>
              </a:ext>
            </a:extLst>
          </p:cNvPr>
          <p:cNvSpPr txBox="1">
            <a:spLocks/>
          </p:cNvSpPr>
          <p:nvPr/>
        </p:nvSpPr>
        <p:spPr>
          <a:xfrm>
            <a:off x="1284089" y="8551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+mn-lt"/>
              </a:rPr>
              <a:t>M</a:t>
            </a:r>
            <a:r>
              <a:rPr lang="en-US" sz="3200" b="1" u="sng" dirty="0" err="1"/>
              <a:t>ö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SSBAUER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R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ESONANCE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A6180D15-150C-444D-A17D-CC4A823603D6}"/>
              </a:ext>
            </a:extLst>
          </p:cNvPr>
          <p:cNvSpPr/>
          <p:nvPr/>
        </p:nvSpPr>
        <p:spPr>
          <a:xfrm>
            <a:off x="4099170" y="2439420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19135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65" grpId="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CFD5C-9662-6F4D-8455-E4175B7E25A5}"/>
              </a:ext>
            </a:extLst>
          </p:cNvPr>
          <p:cNvSpPr txBox="1"/>
          <p:nvPr/>
        </p:nvSpPr>
        <p:spPr>
          <a:xfrm>
            <a:off x="1518234" y="1210232"/>
            <a:ext cx="44316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dirty="0">
                <a:solidFill>
                  <a:srgbClr val="0070C0"/>
                </a:solidFill>
              </a:rPr>
              <a:t>PROCESS ENERGY</a:t>
            </a:r>
            <a:endParaRPr lang="en-US" sz="2100" dirty="0">
              <a:solidFill>
                <a:srgbClr val="0070C0"/>
              </a:solidFill>
            </a:endParaRPr>
          </a:p>
          <a:p>
            <a:r>
              <a:rPr lang="en-US" sz="2100" dirty="0">
                <a:solidFill>
                  <a:srgbClr val="0070C0"/>
                </a:solidFill>
              </a:rPr>
              <a:t>     Where does the energy come from?</a:t>
            </a:r>
          </a:p>
          <a:p>
            <a:r>
              <a:rPr lang="en-US" sz="2100" dirty="0">
                <a:solidFill>
                  <a:srgbClr val="0070C0"/>
                </a:solidFill>
              </a:rPr>
              <a:t>     Where is it stored?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9D1B2-9D02-5144-9AAC-EFF4327291DF}"/>
              </a:ext>
            </a:extLst>
          </p:cNvPr>
          <p:cNvSpPr txBox="1"/>
          <p:nvPr/>
        </p:nvSpPr>
        <p:spPr>
          <a:xfrm>
            <a:off x="1518234" y="2388527"/>
            <a:ext cx="638052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dirty="0">
                <a:solidFill>
                  <a:srgbClr val="0070C0"/>
                </a:solidFill>
              </a:rPr>
              <a:t>TRANSMUTATIONS</a:t>
            </a:r>
          </a:p>
          <a:p>
            <a:r>
              <a:rPr lang="en-US" sz="2100" dirty="0">
                <a:solidFill>
                  <a:srgbClr val="0070C0"/>
                </a:solidFill>
              </a:rPr>
              <a:t>     What kind of nuclear reactions occur?</a:t>
            </a:r>
          </a:p>
          <a:p>
            <a:r>
              <a:rPr lang="en-US" sz="2100" dirty="0">
                <a:solidFill>
                  <a:srgbClr val="0070C0"/>
                </a:solidFill>
              </a:rPr>
              <a:t>     How is the order of the nuclear reactions determined?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603F4-DD8B-0D41-B8F8-58F5FC7960D4}"/>
              </a:ext>
            </a:extLst>
          </p:cNvPr>
          <p:cNvSpPr txBox="1"/>
          <p:nvPr/>
        </p:nvSpPr>
        <p:spPr>
          <a:xfrm>
            <a:off x="1520314" y="3636692"/>
            <a:ext cx="44339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dirty="0">
                <a:solidFill>
                  <a:srgbClr val="0070C0"/>
                </a:solidFill>
              </a:rPr>
              <a:t>MODEL CALIBRATION RESULTS</a:t>
            </a:r>
          </a:p>
          <a:p>
            <a:pPr marL="736600" indent="-381000">
              <a:buAutoNum type="arabicPeriod"/>
            </a:pPr>
            <a:r>
              <a:rPr lang="en-US" sz="2100" dirty="0">
                <a:solidFill>
                  <a:srgbClr val="0070C0"/>
                </a:solidFill>
              </a:rPr>
              <a:t>Match to Miley’s Final Electrode</a:t>
            </a:r>
          </a:p>
          <a:p>
            <a:pPr marL="736600" indent="-381000">
              <a:buFontTx/>
              <a:buAutoNum type="arabicPeriod"/>
            </a:pPr>
            <a:r>
              <a:rPr lang="en-US" sz="2100" dirty="0">
                <a:solidFill>
                  <a:srgbClr val="0070C0"/>
                </a:solidFill>
              </a:rPr>
              <a:t>Energy Balance &amp; Excess Heat</a:t>
            </a:r>
          </a:p>
          <a:p>
            <a:pPr marL="736600" indent="-381000">
              <a:buFontTx/>
              <a:buAutoNum type="arabicPeriod"/>
            </a:pPr>
            <a:r>
              <a:rPr lang="en-US" sz="2100" dirty="0">
                <a:solidFill>
                  <a:srgbClr val="0070C0"/>
                </a:solidFill>
              </a:rPr>
              <a:t>Recycle Mechanism</a:t>
            </a:r>
          </a:p>
          <a:p>
            <a:pPr marL="736600" indent="-381000">
              <a:buFontTx/>
              <a:buAutoNum type="arabicPeriod"/>
            </a:pPr>
            <a:r>
              <a:rPr lang="en-US" sz="2100" dirty="0">
                <a:solidFill>
                  <a:srgbClr val="0070C0"/>
                </a:solidFill>
              </a:rPr>
              <a:t>LANP Isotope Production</a:t>
            </a:r>
          </a:p>
          <a:p>
            <a:pPr marL="736600" indent="-381000">
              <a:buFontTx/>
              <a:buAutoNum type="arabicPeriod"/>
            </a:pPr>
            <a:r>
              <a:rPr lang="en-US" sz="2100" dirty="0">
                <a:solidFill>
                  <a:srgbClr val="0070C0"/>
                </a:solidFill>
              </a:rPr>
              <a:t>End Point of Miley’s Experiment</a:t>
            </a:r>
          </a:p>
          <a:p>
            <a:pPr marL="355600"/>
            <a:endParaRPr lang="en-US" sz="2100" dirty="0">
              <a:solidFill>
                <a:srgbClr val="0070C0"/>
              </a:solidFill>
            </a:endParaRPr>
          </a:p>
          <a:p>
            <a:pPr marL="385763" indent="-385763">
              <a:buAutoNum type="arabicPeriod"/>
            </a:pP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73D9D-73EE-3C4A-B1F2-83D52D9D9D27}"/>
              </a:ext>
            </a:extLst>
          </p:cNvPr>
          <p:cNvSpPr txBox="1"/>
          <p:nvPr/>
        </p:nvSpPr>
        <p:spPr>
          <a:xfrm>
            <a:off x="1627525" y="7067012"/>
            <a:ext cx="5661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Comparison of initial isotope composition and Miley’s Isotope production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8E5B3-B36A-5E4F-A52D-42EAC65EA74E}"/>
              </a:ext>
            </a:extLst>
          </p:cNvPr>
          <p:cNvSpPr txBox="1"/>
          <p:nvPr/>
        </p:nvSpPr>
        <p:spPr>
          <a:xfrm>
            <a:off x="502210" y="586374"/>
            <a:ext cx="832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The Least Action Nuclear Process Model Fundamentals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3BE29-DA3D-9340-8A57-CE08BDC86C51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786D4-41B4-B044-9607-8D90AF05BB1C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371B4-0899-544B-B09E-8B2D6D26383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2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5" name="Freeform 144"/>
          <p:cNvSpPr/>
          <p:nvPr/>
        </p:nvSpPr>
        <p:spPr>
          <a:xfrm>
            <a:off x="4107410" y="242294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15A9A-76FE-0E4C-92A4-6486B993B481}"/>
                  </a:ext>
                </a:extLst>
              </p:cNvPr>
              <p:cNvSpPr txBox="1"/>
              <p:nvPr/>
            </p:nvSpPr>
            <p:spPr>
              <a:xfrm>
                <a:off x="4013200" y="1854200"/>
                <a:ext cx="1522468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15A9A-76FE-0E4C-92A4-6486B993B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1854200"/>
                <a:ext cx="1522468" cy="491609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9A8CD9C-3167-614D-862A-3235877969AB}"/>
              </a:ext>
            </a:extLst>
          </p:cNvPr>
          <p:cNvSpPr txBox="1"/>
          <p:nvPr/>
        </p:nvSpPr>
        <p:spPr>
          <a:xfrm>
            <a:off x="4660900" y="4521200"/>
            <a:ext cx="254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Replace the Detector 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an identical Nucleus</a:t>
            </a: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73F642C0-AC34-8840-914C-C94511C93D5D}"/>
              </a:ext>
            </a:extLst>
          </p:cNvPr>
          <p:cNvSpPr txBox="1">
            <a:spLocks/>
          </p:cNvSpPr>
          <p:nvPr/>
        </p:nvSpPr>
        <p:spPr>
          <a:xfrm>
            <a:off x="1284089" y="8551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+mn-lt"/>
              </a:rPr>
              <a:t>M</a:t>
            </a:r>
            <a:r>
              <a:rPr lang="en-US" sz="3200" b="1" u="sng" dirty="0" err="1"/>
              <a:t>ö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SSBAUER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R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ESONANCE</a:t>
            </a:r>
          </a:p>
        </p:txBody>
      </p:sp>
    </p:spTree>
    <p:extLst>
      <p:ext uri="{BB962C8B-B14F-4D97-AF65-F5344CB8AC3E}">
        <p14:creationId xmlns:p14="http://schemas.microsoft.com/office/powerpoint/2010/main" val="2211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7" name="Freeform 136"/>
          <p:cNvSpPr/>
          <p:nvPr/>
        </p:nvSpPr>
        <p:spPr>
          <a:xfrm>
            <a:off x="5536484" y="2385624"/>
            <a:ext cx="441297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9CB7A7C-6ECA-D64D-ADE4-D6C6A3877C3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40DB958-D2D1-C647-98B4-60999A2CB19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B85382F9-5402-F046-B2CB-F1660DC07782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NERGY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S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TORAGE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B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ETWEEN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N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6700227-F201-AC4E-8359-D07C3372BE34}"/>
                  </a:ext>
                </a:extLst>
              </p:cNvPr>
              <p:cNvSpPr txBox="1"/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6700227-F201-AC4E-8359-D07C3372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7DFF8F78-5627-6F4A-BDE6-FD0039ADBD0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32633A1-B32F-724C-BEA4-9F6B07FC58A7}"/>
              </a:ext>
            </a:extLst>
          </p:cNvPr>
          <p:cNvSpPr txBox="1"/>
          <p:nvPr/>
        </p:nvSpPr>
        <p:spPr>
          <a:xfrm>
            <a:off x="4279901" y="4521200"/>
            <a:ext cx="3302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That Absorbs the Gamma Photon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Without any Change…</a:t>
            </a:r>
          </a:p>
        </p:txBody>
      </p:sp>
    </p:spTree>
    <p:extLst>
      <p:ext uri="{BB962C8B-B14F-4D97-AF65-F5344CB8AC3E}">
        <p14:creationId xmlns:p14="http://schemas.microsoft.com/office/powerpoint/2010/main" val="1160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7" grpId="1" animBg="1"/>
      <p:bldP spid="137" grpId="2" animBg="1"/>
      <p:bldP spid="137" grpId="3" animBg="1"/>
      <p:bldP spid="137" grpId="4" animBg="1"/>
      <p:bldP spid="137" grpId="5" animBg="1"/>
      <p:bldP spid="137" grpId="6" animBg="1"/>
      <p:bldP spid="137" grpId="7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7" name="Freeform 146"/>
          <p:cNvSpPr/>
          <p:nvPr/>
        </p:nvSpPr>
        <p:spPr>
          <a:xfrm flipH="1">
            <a:off x="4100989" y="2413439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F1281CF-97B2-CE42-B077-C8421CEFB6C1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5C9A5AE-A863-A343-96B6-B4CF8570419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94C0F30B-D37E-4042-9A62-68AACD635790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NERGY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S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TORAGE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B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ETWEEN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N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2ADC480-9F6F-C641-B50A-888B77D57307}"/>
                  </a:ext>
                </a:extLst>
              </p:cNvPr>
              <p:cNvSpPr txBox="1"/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2ADC480-9F6F-C641-B50A-888B77D57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25708D4C-0EDB-8244-BA75-6ECBB3E4F275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D68DD49-5129-8D4E-B931-5CD4D0459772}"/>
              </a:ext>
            </a:extLst>
          </p:cNvPr>
          <p:cNvSpPr txBox="1"/>
          <p:nvPr/>
        </p:nvSpPr>
        <p:spPr>
          <a:xfrm>
            <a:off x="4705532" y="4521200"/>
            <a:ext cx="245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 and Re-emits It, Again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Without any Change…</a:t>
            </a:r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3743C2E2-2865-AD4A-B44B-87073225A1BE}"/>
              </a:ext>
            </a:extLst>
          </p:cNvPr>
          <p:cNvSpPr/>
          <p:nvPr/>
        </p:nvSpPr>
        <p:spPr>
          <a:xfrm flipH="1">
            <a:off x="4105105" y="2429913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20906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147" grpId="2" animBg="1"/>
      <p:bldP spid="147" grpId="3" animBg="1"/>
      <p:bldP spid="147" grpId="4" animBg="1"/>
      <p:bldP spid="147" grpId="5" animBg="1"/>
      <p:bldP spid="147" grpId="6" animBg="1"/>
      <p:bldP spid="147" grpId="7" animBg="1"/>
      <p:bldP spid="133" grpId="0" animBg="1"/>
      <p:bldP spid="133" grpId="1" animBg="1"/>
      <p:bldP spid="133" grpId="2" animBg="1"/>
      <p:bldP spid="133" grpId="3" animBg="1"/>
      <p:bldP spid="133" grpId="4" animBg="1"/>
      <p:bldP spid="133" grpId="5" animBg="1"/>
      <p:bldP spid="133" grpId="6" animBg="1"/>
      <p:bldP spid="133" grpId="7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8" name="Freeform 147"/>
          <p:cNvSpPr/>
          <p:nvPr/>
        </p:nvSpPr>
        <p:spPr>
          <a:xfrm flipH="1">
            <a:off x="3298313" y="2422948"/>
            <a:ext cx="528599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7BF3D9B-E595-5D41-A2D9-4B7497F389DE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0BF2E19-76D5-604C-BD49-F99058AE321C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9E36795F-954F-D84D-B415-E47F5E3C399E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NERGY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S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TORAGE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B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ETWEEN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N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AD62CDE-DEAE-E746-93C1-7B60F2FB76C6}"/>
                  </a:ext>
                </a:extLst>
              </p:cNvPr>
              <p:cNvSpPr txBox="1"/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AD62CDE-DEAE-E746-93C1-7B60F2FB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3816D7F8-0B1E-0C48-B8FF-06C0C45B9D9D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20BC5B5-EE79-304F-9FD0-F88E1F14838D}"/>
              </a:ext>
            </a:extLst>
          </p:cNvPr>
          <p:cNvSpPr txBox="1"/>
          <p:nvPr/>
        </p:nvSpPr>
        <p:spPr>
          <a:xfrm>
            <a:off x="1948787" y="4521200"/>
            <a:ext cx="326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… It Is Completely Absorbed 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by the original Nucleus…</a:t>
            </a:r>
          </a:p>
        </p:txBody>
      </p:sp>
    </p:spTree>
    <p:extLst>
      <p:ext uri="{BB962C8B-B14F-4D97-AF65-F5344CB8AC3E}">
        <p14:creationId xmlns:p14="http://schemas.microsoft.com/office/powerpoint/2010/main" val="16767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148" grpId="2" animBg="1"/>
      <p:bldP spid="148" grpId="3" animBg="1"/>
      <p:bldP spid="148" grpId="4" animBg="1"/>
      <p:bldP spid="148" grpId="5" animBg="1"/>
      <p:bldP spid="148" grpId="6" animBg="1"/>
      <p:bldP spid="148" grpId="7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5" name="Freeform 144"/>
          <p:cNvSpPr/>
          <p:nvPr/>
        </p:nvSpPr>
        <p:spPr>
          <a:xfrm>
            <a:off x="4107410" y="242294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A5FA966-35A3-C745-AD8A-65C782FDE9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4449BEE-C384-9B48-99DA-E40BE2F9E3AF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DB01CA2D-4316-574C-A65A-8EF2F6811DEB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NERGY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S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TORAGE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B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ETWEEN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N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4ACF314-A8DE-C748-8B07-904804C02371}"/>
                  </a:ext>
                </a:extLst>
              </p:cNvPr>
              <p:cNvSpPr txBox="1"/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4ACF314-A8DE-C748-8B07-904804C0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7C75D4B7-265C-B945-BCA6-98ED17F5230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488E046-4132-A441-A0F4-24A10E0F7FE1}"/>
              </a:ext>
            </a:extLst>
          </p:cNvPr>
          <p:cNvSpPr txBox="1"/>
          <p:nvPr/>
        </p:nvSpPr>
        <p:spPr>
          <a:xfrm>
            <a:off x="2345664" y="4521200"/>
            <a:ext cx="247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 And Re-emits It, Again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Without any Change…</a:t>
            </a:r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9F280494-7B8E-9540-9471-394BEFC4087F}"/>
              </a:ext>
            </a:extLst>
          </p:cNvPr>
          <p:cNvSpPr/>
          <p:nvPr/>
        </p:nvSpPr>
        <p:spPr>
          <a:xfrm>
            <a:off x="4111526" y="245177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34077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133" grpId="0" animBg="1"/>
      <p:bldP spid="133" grpId="1" animBg="1"/>
      <p:bldP spid="133" grpId="2" animBg="1"/>
      <p:bldP spid="133" grpId="3" animBg="1"/>
      <p:bldP spid="133" grpId="4" animBg="1"/>
      <p:bldP spid="133" grpId="5" animBg="1"/>
      <p:bldP spid="133" grpId="6" animBg="1"/>
      <p:bldP spid="133" grpId="7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5" name="Freeform 144"/>
          <p:cNvSpPr/>
          <p:nvPr/>
        </p:nvSpPr>
        <p:spPr>
          <a:xfrm>
            <a:off x="4107410" y="242294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A5FA966-35A3-C745-AD8A-65C782FDE9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4449BEE-C384-9B48-99DA-E40BE2F9E3AF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DB01CA2D-4316-574C-A65A-8EF2F6811DEB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NERGY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S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TORAGE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B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ETWEEN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 N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4ACF314-A8DE-C748-8B07-904804C02371}"/>
                  </a:ext>
                </a:extLst>
              </p:cNvPr>
              <p:cNvSpPr txBox="1"/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4ACF314-A8DE-C748-8B07-904804C0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0" y="1854200"/>
                <a:ext cx="122443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7C75D4B7-265C-B945-BCA6-98ED17F5230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D6DE0-843D-D34F-85FA-C134D138FC28}"/>
              </a:ext>
            </a:extLst>
          </p:cNvPr>
          <p:cNvSpPr txBox="1"/>
          <p:nvPr/>
        </p:nvSpPr>
        <p:spPr>
          <a:xfrm>
            <a:off x="3568700" y="4546600"/>
            <a:ext cx="25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…And  so on, indefinitely.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1194071-1E21-A342-9490-A4389694B96D}"/>
              </a:ext>
            </a:extLst>
          </p:cNvPr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43371AD-B8DC-BA42-B8A4-307F6D6D0BEB}"/>
              </a:ext>
            </a:extLst>
          </p:cNvPr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8D0B6F2-9E5B-EC40-A929-F75B3342C477}"/>
              </a:ext>
            </a:extLst>
          </p:cNvPr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843AE64-1AB6-214C-B289-A444EA06F17D}"/>
              </a:ext>
            </a:extLst>
          </p:cNvPr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51D477C-148C-754E-8C91-32F27CB5050B}"/>
              </a:ext>
            </a:extLst>
          </p:cNvPr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87A8490-8AED-7545-818E-C6F7E6BABFFD}"/>
              </a:ext>
            </a:extLst>
          </p:cNvPr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7947A89-00DD-DD4F-A8C6-878D1FE0331C}"/>
              </a:ext>
            </a:extLst>
          </p:cNvPr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B764CBF-1B31-D347-99C4-DD4D37F4D170}"/>
              </a:ext>
            </a:extLst>
          </p:cNvPr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FEB88D3-4A6C-7A40-B095-B49D91A6C59B}"/>
              </a:ext>
            </a:extLst>
          </p:cNvPr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872D227-9403-924F-9412-36F9C474D8FC}"/>
              </a:ext>
            </a:extLst>
          </p:cNvPr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75F1AC6-0BC7-584D-A101-DEA798A3A73B}"/>
              </a:ext>
            </a:extLst>
          </p:cNvPr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5E8668B-4A2D-DB43-B172-BB99344AC10B}"/>
              </a:ext>
            </a:extLst>
          </p:cNvPr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AE39756-1BE9-E84D-AC9D-C513D0A319CB}"/>
              </a:ext>
            </a:extLst>
          </p:cNvPr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608ADFF-46F5-BA43-8FE6-1DA4C037E02F}"/>
              </a:ext>
            </a:extLst>
          </p:cNvPr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9232CF2-A467-7D47-8EF6-1EBC1CF8E5C6}"/>
              </a:ext>
            </a:extLst>
          </p:cNvPr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6E481D0-27F4-C943-A364-30FE81BC300D}"/>
              </a:ext>
            </a:extLst>
          </p:cNvPr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AC90143-311C-674F-AB14-09172697B93A}"/>
              </a:ext>
            </a:extLst>
          </p:cNvPr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520A2C1A-3FFC-EB46-9539-1487D3845F96}"/>
              </a:ext>
            </a:extLst>
          </p:cNvPr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2891237-50DA-994D-ABD1-7E08BBCCF474}"/>
              </a:ext>
            </a:extLst>
          </p:cNvPr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6C00DCA1-E914-154F-BBF7-4025F997CB75}"/>
              </a:ext>
            </a:extLst>
          </p:cNvPr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3A10171-1FA6-4748-88FA-D54A728D9EBF}"/>
              </a:ext>
            </a:extLst>
          </p:cNvPr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B2BA1CA-4FCC-CB49-9E2E-B57C5E3802E5}"/>
              </a:ext>
            </a:extLst>
          </p:cNvPr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75ABD2F-02FA-0142-8638-A119051E9010}"/>
              </a:ext>
            </a:extLst>
          </p:cNvPr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461662F-F79B-DB4F-BD62-2B608A1560EE}"/>
              </a:ext>
            </a:extLst>
          </p:cNvPr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BF160F6-E25A-2746-835A-3355BEC59E5B}"/>
              </a:ext>
            </a:extLst>
          </p:cNvPr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CF426D3-C334-F947-930E-B170C6274405}"/>
              </a:ext>
            </a:extLst>
          </p:cNvPr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1D28293-A4E5-C543-A008-4E6E7CC78AC0}"/>
              </a:ext>
            </a:extLst>
          </p:cNvPr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BA1C81DB-A57E-264B-9ADC-F4DFFC8CE5CB}"/>
              </a:ext>
            </a:extLst>
          </p:cNvPr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30BDC86-061D-0649-9202-69FDCE06CF5A}"/>
              </a:ext>
            </a:extLst>
          </p:cNvPr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A03CF6D-3D03-3648-B5EA-97542C121A9E}"/>
              </a:ext>
            </a:extLst>
          </p:cNvPr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63B5A3D-E4F4-D642-89E1-C4BD864D048B}"/>
              </a:ext>
            </a:extLst>
          </p:cNvPr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DD1614E-0E5E-EA47-835B-0CC736B8417C}"/>
              </a:ext>
            </a:extLst>
          </p:cNvPr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FF93745-AFE2-C448-9E26-E3AEB5CC474D}"/>
              </a:ext>
            </a:extLst>
          </p:cNvPr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1A634A8-F529-AD47-8B16-D334C9730297}"/>
              </a:ext>
            </a:extLst>
          </p:cNvPr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D089729-BF45-904A-95EF-A00757B9B0D4}"/>
              </a:ext>
            </a:extLst>
          </p:cNvPr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7A1CFF5-CC7E-464D-84D0-DC5B335BD7B4}"/>
              </a:ext>
            </a:extLst>
          </p:cNvPr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0783DB3-FE77-4C4D-9817-EFED28138595}"/>
              </a:ext>
            </a:extLst>
          </p:cNvPr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97F1E044-EB1D-8A4F-A6C4-24D4173DCCE5}"/>
              </a:ext>
            </a:extLst>
          </p:cNvPr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5AF9DAB-37FC-B145-9053-DE28317072BE}"/>
              </a:ext>
            </a:extLst>
          </p:cNvPr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F0D018C-90FE-0841-929D-57D0C454C02C}"/>
              </a:ext>
            </a:extLst>
          </p:cNvPr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3DEFFF-8ABA-7248-AA4B-D60840D10D9F}"/>
              </a:ext>
            </a:extLst>
          </p:cNvPr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892FC88-45AB-0B42-8928-88256CED43A0}"/>
              </a:ext>
            </a:extLst>
          </p:cNvPr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73C0C2C-551E-A34B-A12A-17F1045393D9}"/>
              </a:ext>
            </a:extLst>
          </p:cNvPr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D1CBD9-072B-E64D-AEC7-491DBD79929C}"/>
              </a:ext>
            </a:extLst>
          </p:cNvPr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27168E1-BE5E-8744-A38E-997B4544A27E}"/>
              </a:ext>
            </a:extLst>
          </p:cNvPr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58928870-1FD1-A645-BEF9-66E131BB8649}"/>
              </a:ext>
            </a:extLst>
          </p:cNvPr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82328B6-F9FB-684F-9A02-28B869A05A2C}"/>
              </a:ext>
            </a:extLst>
          </p:cNvPr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EB3E7A9-0DF2-514D-9803-8A48C3510138}"/>
              </a:ext>
            </a:extLst>
          </p:cNvPr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9D0AB74-99D3-C545-B0FB-453A6B65F1A5}"/>
              </a:ext>
            </a:extLst>
          </p:cNvPr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04DB1455-CC8F-2148-B194-057C63651BDB}"/>
              </a:ext>
            </a:extLst>
          </p:cNvPr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8A33990-F94C-6E4B-AAA7-F35E110AEB56}"/>
              </a:ext>
            </a:extLst>
          </p:cNvPr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971682B-C10F-5045-8733-14757F166BF2}"/>
              </a:ext>
            </a:extLst>
          </p:cNvPr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C3A7A5C-4DA4-CD46-8941-BF611C30BF8F}"/>
              </a:ext>
            </a:extLst>
          </p:cNvPr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96AB8107-492C-464F-B962-23489A292AC7}"/>
              </a:ext>
            </a:extLst>
          </p:cNvPr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AFF51A1-C2B9-AE43-BD02-CEAD0D0EED54}"/>
              </a:ext>
            </a:extLst>
          </p:cNvPr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95" name="Freeform 194">
            <a:extLst>
              <a:ext uri="{FF2B5EF4-FFF2-40B4-BE49-F238E27FC236}">
                <a16:creationId xmlns:a16="http://schemas.microsoft.com/office/drawing/2014/main" id="{E35E79E2-142F-D249-9E10-CDBF7B979F98}"/>
              </a:ext>
            </a:extLst>
          </p:cNvPr>
          <p:cNvSpPr/>
          <p:nvPr/>
        </p:nvSpPr>
        <p:spPr>
          <a:xfrm flipH="1">
            <a:off x="4100989" y="2438153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F9B431D6-38D1-BC4C-9E68-5E1E81D0B179}"/>
              </a:ext>
            </a:extLst>
          </p:cNvPr>
          <p:cNvSpPr/>
          <p:nvPr/>
        </p:nvSpPr>
        <p:spPr>
          <a:xfrm>
            <a:off x="4099170" y="241470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6" name="Freeform 195">
            <a:extLst>
              <a:ext uri="{FF2B5EF4-FFF2-40B4-BE49-F238E27FC236}">
                <a16:creationId xmlns:a16="http://schemas.microsoft.com/office/drawing/2014/main" id="{7C477D44-BA02-C647-9DC6-005275273C1C}"/>
              </a:ext>
            </a:extLst>
          </p:cNvPr>
          <p:cNvSpPr/>
          <p:nvPr/>
        </p:nvSpPr>
        <p:spPr>
          <a:xfrm flipH="1">
            <a:off x="4105105" y="2429913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</p:spTree>
    <p:extLst>
      <p:ext uri="{BB962C8B-B14F-4D97-AF65-F5344CB8AC3E}">
        <p14:creationId xmlns:p14="http://schemas.microsoft.com/office/powerpoint/2010/main" val="837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00"/>
                            </p:stCondLst>
                            <p:childTnLst>
                              <p:par>
                                <p:cTn id="64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00"/>
                            </p:stCondLst>
                            <p:childTnLst>
                              <p:par>
                                <p:cTn id="79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800"/>
                            </p:stCondLst>
                            <p:childTnLst>
                              <p:par>
                                <p:cTn id="84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195" grpId="0" animBg="1"/>
      <p:bldP spid="195" grpId="1" animBg="1"/>
      <p:bldP spid="195" grpId="2" animBg="1"/>
      <p:bldP spid="195" grpId="3" animBg="1"/>
      <p:bldP spid="195" grpId="4" animBg="1"/>
      <p:bldP spid="195" grpId="5" animBg="1"/>
      <p:bldP spid="195" grpId="6" animBg="1"/>
      <p:bldP spid="195" grpId="7" animBg="1"/>
      <p:bldP spid="155" grpId="0" animBg="1"/>
      <p:bldP spid="155" grpId="1" animBg="1"/>
      <p:bldP spid="155" grpId="2" animBg="1"/>
      <p:bldP spid="155" grpId="3" animBg="1"/>
      <p:bldP spid="155" grpId="4" animBg="1"/>
      <p:bldP spid="155" grpId="5" animBg="1"/>
      <p:bldP spid="155" grpId="6" animBg="1"/>
      <p:bldP spid="155" grpId="7" animBg="1"/>
      <p:bldP spid="196" grpId="0" animBg="1"/>
      <p:bldP spid="196" grpId="1" animBg="1"/>
      <p:bldP spid="196" grpId="2" animBg="1"/>
      <p:bldP spid="196" grpId="3" animBg="1"/>
      <p:bldP spid="196" grpId="4" animBg="1"/>
      <p:bldP spid="196" grpId="5" animBg="1"/>
      <p:bldP spid="196" grpId="6" animBg="1"/>
      <p:bldP spid="196" grpId="7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745435" y="1972343"/>
            <a:ext cx="767184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What are the consequences of energy localization</a:t>
            </a:r>
          </a:p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between nuclei?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Proton loading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continually increases the internal energy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in the cathode.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Loading 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increases the energy of the gamma photons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between nuclei.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This has profound consequences.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347A-FA84-9140-BA0B-2B49A3BD3A20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E3BBC-0EB1-9648-A504-02020999DC4A}"/>
              </a:ext>
            </a:extLst>
          </p:cNvPr>
          <p:cNvSpPr txBox="1"/>
          <p:nvPr/>
        </p:nvSpPr>
        <p:spPr>
          <a:xfrm>
            <a:off x="7941601" y="6343329"/>
            <a:ext cx="732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Illustrate</a:t>
            </a:r>
          </a:p>
        </p:txBody>
      </p:sp>
    </p:spTree>
    <p:extLst>
      <p:ext uri="{BB962C8B-B14F-4D97-AF65-F5344CB8AC3E}">
        <p14:creationId xmlns:p14="http://schemas.microsoft.com/office/powerpoint/2010/main" val="3643193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07584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" name="TextBox 4"/>
          <p:cNvSpPr txBox="1"/>
          <p:nvPr/>
        </p:nvSpPr>
        <p:spPr>
          <a:xfrm>
            <a:off x="6117943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" name="Oval 6"/>
          <p:cNvSpPr/>
          <p:nvPr/>
        </p:nvSpPr>
        <p:spPr>
          <a:xfrm>
            <a:off x="238049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7063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73483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" name="TextBox 9"/>
          <p:cNvSpPr txBox="1"/>
          <p:nvPr/>
        </p:nvSpPr>
        <p:spPr>
          <a:xfrm>
            <a:off x="6079154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" name="Oval 11"/>
          <p:cNvSpPr/>
          <p:nvPr/>
        </p:nvSpPr>
        <p:spPr>
          <a:xfrm>
            <a:off x="6280429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TextBox 12"/>
          <p:cNvSpPr txBox="1"/>
          <p:nvPr/>
        </p:nvSpPr>
        <p:spPr>
          <a:xfrm>
            <a:off x="6286100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" name="Oval 13"/>
          <p:cNvSpPr/>
          <p:nvPr/>
        </p:nvSpPr>
        <p:spPr>
          <a:xfrm>
            <a:off x="6341754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" name="TextBox 14"/>
          <p:cNvSpPr txBox="1"/>
          <p:nvPr/>
        </p:nvSpPr>
        <p:spPr>
          <a:xfrm>
            <a:off x="6347424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" name="Oval 15"/>
          <p:cNvSpPr/>
          <p:nvPr/>
        </p:nvSpPr>
        <p:spPr>
          <a:xfrm>
            <a:off x="5954999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TextBox 16"/>
          <p:cNvSpPr txBox="1"/>
          <p:nvPr/>
        </p:nvSpPr>
        <p:spPr>
          <a:xfrm>
            <a:off x="5960670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" name="Oval 17"/>
          <p:cNvSpPr/>
          <p:nvPr/>
        </p:nvSpPr>
        <p:spPr>
          <a:xfrm>
            <a:off x="5781392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" name="TextBox 18"/>
          <p:cNvSpPr txBox="1"/>
          <p:nvPr/>
        </p:nvSpPr>
        <p:spPr>
          <a:xfrm>
            <a:off x="5787063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" name="Oval 19"/>
          <p:cNvSpPr/>
          <p:nvPr/>
        </p:nvSpPr>
        <p:spPr>
          <a:xfrm>
            <a:off x="6542349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TextBox 20"/>
          <p:cNvSpPr txBox="1"/>
          <p:nvPr/>
        </p:nvSpPr>
        <p:spPr>
          <a:xfrm>
            <a:off x="6552708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2" name="Oval 21"/>
          <p:cNvSpPr/>
          <p:nvPr/>
        </p:nvSpPr>
        <p:spPr>
          <a:xfrm>
            <a:off x="6618772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6629131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5837947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" name="TextBox 24"/>
          <p:cNvSpPr txBox="1"/>
          <p:nvPr/>
        </p:nvSpPr>
        <p:spPr>
          <a:xfrm>
            <a:off x="5848306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" name="Oval 25"/>
          <p:cNvSpPr/>
          <p:nvPr/>
        </p:nvSpPr>
        <p:spPr>
          <a:xfrm>
            <a:off x="6141296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6151655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6475053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6485412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955982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966342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6394389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6404747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6151656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6162015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5924902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5935261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394389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404747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6072862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6083222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6552709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6558380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6205774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6211445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6037705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6043376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6521629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6527300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792602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798273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6174694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6180365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6328326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6333996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6292557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6302916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5981524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5987195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953828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964187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270435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2714714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238383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67025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6" name="TextBox 65"/>
          <p:cNvSpPr txBox="1"/>
          <p:nvPr/>
        </p:nvSpPr>
        <p:spPr>
          <a:xfrm>
            <a:off x="2675925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7" name="Oval 66"/>
          <p:cNvSpPr/>
          <p:nvPr/>
        </p:nvSpPr>
        <p:spPr>
          <a:xfrm>
            <a:off x="287720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8" name="TextBox 67"/>
          <p:cNvSpPr txBox="1"/>
          <p:nvPr/>
        </p:nvSpPr>
        <p:spPr>
          <a:xfrm>
            <a:off x="288287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9" name="Oval 68"/>
          <p:cNvSpPr/>
          <p:nvPr/>
        </p:nvSpPr>
        <p:spPr>
          <a:xfrm>
            <a:off x="2938525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0" name="TextBox 69"/>
          <p:cNvSpPr txBox="1"/>
          <p:nvPr/>
        </p:nvSpPr>
        <p:spPr>
          <a:xfrm>
            <a:off x="294419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1" name="Oval 70"/>
          <p:cNvSpPr/>
          <p:nvPr/>
        </p:nvSpPr>
        <p:spPr>
          <a:xfrm>
            <a:off x="255177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2" name="TextBox 71"/>
          <p:cNvSpPr txBox="1"/>
          <p:nvPr/>
        </p:nvSpPr>
        <p:spPr>
          <a:xfrm>
            <a:off x="255744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3" name="Oval 72"/>
          <p:cNvSpPr/>
          <p:nvPr/>
        </p:nvSpPr>
        <p:spPr>
          <a:xfrm>
            <a:off x="237816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4" name="TextBox 73"/>
          <p:cNvSpPr txBox="1"/>
          <p:nvPr/>
        </p:nvSpPr>
        <p:spPr>
          <a:xfrm>
            <a:off x="238383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5" name="Oval 74"/>
          <p:cNvSpPr/>
          <p:nvPr/>
        </p:nvSpPr>
        <p:spPr>
          <a:xfrm>
            <a:off x="3139120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6" name="TextBox 75"/>
          <p:cNvSpPr txBox="1"/>
          <p:nvPr/>
        </p:nvSpPr>
        <p:spPr>
          <a:xfrm>
            <a:off x="314948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7" name="Oval 76"/>
          <p:cNvSpPr/>
          <p:nvPr/>
        </p:nvSpPr>
        <p:spPr>
          <a:xfrm>
            <a:off x="3215543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8" name="TextBox 77"/>
          <p:cNvSpPr txBox="1"/>
          <p:nvPr/>
        </p:nvSpPr>
        <p:spPr>
          <a:xfrm>
            <a:off x="3225902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9" name="Oval 78"/>
          <p:cNvSpPr/>
          <p:nvPr/>
        </p:nvSpPr>
        <p:spPr>
          <a:xfrm>
            <a:off x="243471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0" name="TextBox 79"/>
          <p:cNvSpPr txBox="1"/>
          <p:nvPr/>
        </p:nvSpPr>
        <p:spPr>
          <a:xfrm>
            <a:off x="2445077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1" name="Oval 80"/>
          <p:cNvSpPr/>
          <p:nvPr/>
        </p:nvSpPr>
        <p:spPr>
          <a:xfrm>
            <a:off x="273806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274842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071824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08218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255275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2563113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2991160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001520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274842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275878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252167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253203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2991160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001520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266963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2679993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14948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155151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280254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2808216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263447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264014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11840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124071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238937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2395044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277146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2777136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2925097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293076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2889328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289968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257829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2583966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255060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2560958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0" name="Frame 119"/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noFill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Cross 127"/>
          <p:cNvSpPr/>
          <p:nvPr/>
        </p:nvSpPr>
        <p:spPr>
          <a:xfrm>
            <a:off x="6982777" y="5349664"/>
            <a:ext cx="101260" cy="103111"/>
          </a:xfrm>
          <a:prstGeom prst="plus">
            <a:avLst>
              <a:gd name="adj" fmla="val 4346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7270570" y="5603259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7527560" y="5603532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3455707" y="2561706"/>
            <a:ext cx="2316134" cy="1061750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Freeform 138"/>
          <p:cNvSpPr/>
          <p:nvPr/>
        </p:nvSpPr>
        <p:spPr>
          <a:xfrm>
            <a:off x="6078569" y="2561707"/>
            <a:ext cx="392549" cy="1050086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4" name="Freeform 143"/>
          <p:cNvSpPr/>
          <p:nvPr/>
        </p:nvSpPr>
        <p:spPr>
          <a:xfrm flipH="1">
            <a:off x="3410176" y="2537943"/>
            <a:ext cx="2392674" cy="1061749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5" name="Freeform 144"/>
          <p:cNvSpPr/>
          <p:nvPr/>
        </p:nvSpPr>
        <p:spPr>
          <a:xfrm flipH="1">
            <a:off x="2697263" y="2537943"/>
            <a:ext cx="406265" cy="1061749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CC708649-4D28-7A44-ABF3-09BD4A2B994B}"/>
              </a:ext>
            </a:extLst>
          </p:cNvPr>
          <p:cNvSpPr txBox="1">
            <a:spLocks/>
          </p:cNvSpPr>
          <p:nvPr/>
        </p:nvSpPr>
        <p:spPr>
          <a:xfrm>
            <a:off x="1284089" y="512246"/>
            <a:ext cx="6880622" cy="1331165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Consequence of Increasing </a:t>
            </a:r>
          </a:p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 Storage Between Nuclei</a:t>
            </a:r>
            <a:endParaRPr lang="en-US" sz="2709" b="1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9" name="Frame 148">
            <a:extLst>
              <a:ext uri="{FF2B5EF4-FFF2-40B4-BE49-F238E27FC236}">
                <a16:creationId xmlns:a16="http://schemas.microsoft.com/office/drawing/2014/main" id="{14ACF84C-EA59-834B-9585-91CA73CF4893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3CB3698-718D-5445-9FDF-6901FA93A2C1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22FB315-AFC5-EF4F-902C-3D8D338E78B7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E1DC9BC-719A-0244-906F-5617D438B433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A50C285-98D2-9A46-93C8-8D7357863D75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E8B94004-B612-2C41-A046-AA461DEF4923}"/>
              </a:ext>
            </a:extLst>
          </p:cNvPr>
          <p:cNvSpPr txBox="1"/>
          <p:nvPr/>
        </p:nvSpPr>
        <p:spPr>
          <a:xfrm>
            <a:off x="6883795" y="5440532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 dirty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204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7094892-9500-324F-AD84-EE9A341F49EE}"/>
              </a:ext>
            </a:extLst>
          </p:cNvPr>
          <p:cNvSpPr txBox="1"/>
          <p:nvPr/>
        </p:nvSpPr>
        <p:spPr>
          <a:xfrm>
            <a:off x="7396046" y="5445441"/>
            <a:ext cx="34977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987B7CD-C1C9-DC49-8777-E28B7A3A08BC}"/>
              </a:ext>
            </a:extLst>
          </p:cNvPr>
          <p:cNvSpPr txBox="1"/>
          <p:nvPr/>
        </p:nvSpPr>
        <p:spPr>
          <a:xfrm>
            <a:off x="7144654" y="5445005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6F892B0A-F1F1-0847-9F15-B21F3385E4E7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97B78FF4-1D83-9F40-A882-A07016B903AA}"/>
              </a:ext>
            </a:extLst>
          </p:cNvPr>
          <p:cNvSpPr/>
          <p:nvPr/>
        </p:nvSpPr>
        <p:spPr>
          <a:xfrm>
            <a:off x="7272460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7CB0ED10-3C8B-6944-A7F1-5B5130969274}"/>
              </a:ext>
            </a:extLst>
          </p:cNvPr>
          <p:cNvSpPr/>
          <p:nvPr/>
        </p:nvSpPr>
        <p:spPr>
          <a:xfrm>
            <a:off x="7506913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4C83434-33B4-3946-A1A6-194A7DD4010A}"/>
              </a:ext>
            </a:extLst>
          </p:cNvPr>
          <p:cNvSpPr txBox="1"/>
          <p:nvPr/>
        </p:nvSpPr>
        <p:spPr>
          <a:xfrm>
            <a:off x="6624446" y="4028300"/>
            <a:ext cx="205343" cy="10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3" dirty="0">
                <a:solidFill>
                  <a:schemeClr val="accent5">
                    <a:lumMod val="50000"/>
                  </a:schemeClr>
                </a:solidFill>
              </a:rPr>
              <a:t>LOG TEMP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A116AB0-EB93-A84F-8EE7-926583C25A0F}"/>
              </a:ext>
            </a:extLst>
          </p:cNvPr>
          <p:cNvSpPr txBox="1"/>
          <p:nvPr/>
        </p:nvSpPr>
        <p:spPr>
          <a:xfrm>
            <a:off x="6534555" y="5192755"/>
            <a:ext cx="429926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303" baseline="30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K)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8E6C81D-E60C-9C49-BB7F-F8BE639C60A1}"/>
              </a:ext>
            </a:extLst>
          </p:cNvPr>
          <p:cNvSpPr txBox="1"/>
          <p:nvPr/>
        </p:nvSpPr>
        <p:spPr>
          <a:xfrm>
            <a:off x="6722679" y="5633704"/>
            <a:ext cx="1035861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903">
                <a:solidFill>
                  <a:schemeClr val="accent5">
                    <a:lumMod val="50000"/>
                  </a:schemeClr>
                </a:solidFill>
              </a:rPr>
              <a:t>FREQUENCY – t</a:t>
            </a:r>
            <a:r>
              <a:rPr lang="en-US" sz="903" baseline="3000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en-US" sz="9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4" name="Arc 163">
            <a:extLst>
              <a:ext uri="{FF2B5EF4-FFF2-40B4-BE49-F238E27FC236}">
                <a16:creationId xmlns:a16="http://schemas.microsoft.com/office/drawing/2014/main" id="{0F87B155-4A1C-C849-ABB8-A27B288CF582}"/>
              </a:ext>
            </a:extLst>
          </p:cNvPr>
          <p:cNvSpPr/>
          <p:nvPr/>
        </p:nvSpPr>
        <p:spPr>
          <a:xfrm rot="5593573">
            <a:off x="5411043" y="3411552"/>
            <a:ext cx="3033938" cy="1114655"/>
          </a:xfrm>
          <a:prstGeom prst="arc">
            <a:avLst>
              <a:gd name="adj1" fmla="val 16226236"/>
              <a:gd name="adj2" fmla="val 213388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9402C69-9171-2948-860B-2ACAB3270CEF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483EAAC-F864-2D46-8BB8-B7EDBC9E85FC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4617B1D-22D2-7D41-8CEB-B2595C13491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7" grpId="1" animBg="1"/>
      <p:bldP spid="137" grpId="2" animBg="1"/>
      <p:bldP spid="137" grpId="3" animBg="1"/>
      <p:bldP spid="139" grpId="0" animBg="1"/>
      <p:bldP spid="139" grpId="1" animBg="1"/>
      <p:bldP spid="139" grpId="2" animBg="1"/>
      <p:bldP spid="139" grpId="3" animBg="1"/>
      <p:bldP spid="144" grpId="0" animBg="1"/>
      <p:bldP spid="144" grpId="1" animBg="1"/>
      <p:bldP spid="144" grpId="2" animBg="1"/>
      <p:bldP spid="144" grpId="3" animBg="1"/>
      <p:bldP spid="145" grpId="0" animBg="1"/>
      <p:bldP spid="145" grpId="1" animBg="1"/>
      <p:bldP spid="145" grpId="2" animBg="1"/>
      <p:bldP spid="145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/>
          <p:cNvSpPr/>
          <p:nvPr/>
        </p:nvSpPr>
        <p:spPr>
          <a:xfrm rot="5593573">
            <a:off x="5411043" y="3411552"/>
            <a:ext cx="3033938" cy="1114655"/>
          </a:xfrm>
          <a:prstGeom prst="arc">
            <a:avLst>
              <a:gd name="adj1" fmla="val 16226236"/>
              <a:gd name="adj2" fmla="val 213388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Oval 20"/>
          <p:cNvSpPr/>
          <p:nvPr/>
        </p:nvSpPr>
        <p:spPr>
          <a:xfrm>
            <a:off x="5954747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" name="TextBox 21"/>
          <p:cNvSpPr txBox="1"/>
          <p:nvPr/>
        </p:nvSpPr>
        <p:spPr>
          <a:xfrm>
            <a:off x="5965106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3" name="Oval 22"/>
          <p:cNvSpPr/>
          <p:nvPr/>
        </p:nvSpPr>
        <p:spPr>
          <a:xfrm>
            <a:off x="2690927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4227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20647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6" name="TextBox 25"/>
          <p:cNvSpPr txBox="1"/>
          <p:nvPr/>
        </p:nvSpPr>
        <p:spPr>
          <a:xfrm>
            <a:off x="5926317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7" name="Oval 26"/>
          <p:cNvSpPr/>
          <p:nvPr/>
        </p:nvSpPr>
        <p:spPr>
          <a:xfrm>
            <a:off x="6127593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8" name="TextBox 27"/>
          <p:cNvSpPr txBox="1"/>
          <p:nvPr/>
        </p:nvSpPr>
        <p:spPr>
          <a:xfrm>
            <a:off x="6133263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9" name="Oval 28"/>
          <p:cNvSpPr/>
          <p:nvPr/>
        </p:nvSpPr>
        <p:spPr>
          <a:xfrm>
            <a:off x="6188917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0" name="TextBox 29"/>
          <p:cNvSpPr txBox="1"/>
          <p:nvPr/>
        </p:nvSpPr>
        <p:spPr>
          <a:xfrm>
            <a:off x="6194588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1" name="Oval 30"/>
          <p:cNvSpPr/>
          <p:nvPr/>
        </p:nvSpPr>
        <p:spPr>
          <a:xfrm>
            <a:off x="5802163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2" name="TextBox 31"/>
          <p:cNvSpPr txBox="1"/>
          <p:nvPr/>
        </p:nvSpPr>
        <p:spPr>
          <a:xfrm>
            <a:off x="5807834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3" name="Oval 32"/>
          <p:cNvSpPr/>
          <p:nvPr/>
        </p:nvSpPr>
        <p:spPr>
          <a:xfrm>
            <a:off x="5628556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4" name="TextBox 33"/>
          <p:cNvSpPr txBox="1"/>
          <p:nvPr/>
        </p:nvSpPr>
        <p:spPr>
          <a:xfrm>
            <a:off x="5634227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5" name="Oval 34"/>
          <p:cNvSpPr/>
          <p:nvPr/>
        </p:nvSpPr>
        <p:spPr>
          <a:xfrm>
            <a:off x="6389512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6" name="TextBox 35"/>
          <p:cNvSpPr txBox="1"/>
          <p:nvPr/>
        </p:nvSpPr>
        <p:spPr>
          <a:xfrm>
            <a:off x="6399872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7" name="Oval 36"/>
          <p:cNvSpPr/>
          <p:nvPr/>
        </p:nvSpPr>
        <p:spPr>
          <a:xfrm>
            <a:off x="6465935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8" name="TextBox 37"/>
          <p:cNvSpPr txBox="1"/>
          <p:nvPr/>
        </p:nvSpPr>
        <p:spPr>
          <a:xfrm>
            <a:off x="6476294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9" name="Oval 38"/>
          <p:cNvSpPr/>
          <p:nvPr/>
        </p:nvSpPr>
        <p:spPr>
          <a:xfrm>
            <a:off x="5685110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0" name="TextBox 39"/>
          <p:cNvSpPr txBox="1"/>
          <p:nvPr/>
        </p:nvSpPr>
        <p:spPr>
          <a:xfrm>
            <a:off x="5695469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1" name="Oval 40"/>
          <p:cNvSpPr/>
          <p:nvPr/>
        </p:nvSpPr>
        <p:spPr>
          <a:xfrm>
            <a:off x="5988460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2" name="TextBox 41"/>
          <p:cNvSpPr txBox="1"/>
          <p:nvPr/>
        </p:nvSpPr>
        <p:spPr>
          <a:xfrm>
            <a:off x="5998819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3" name="Oval 42"/>
          <p:cNvSpPr/>
          <p:nvPr/>
        </p:nvSpPr>
        <p:spPr>
          <a:xfrm>
            <a:off x="6322216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4" name="TextBox 43"/>
          <p:cNvSpPr txBox="1"/>
          <p:nvPr/>
        </p:nvSpPr>
        <p:spPr>
          <a:xfrm>
            <a:off x="6332576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5" name="Oval 44"/>
          <p:cNvSpPr/>
          <p:nvPr/>
        </p:nvSpPr>
        <p:spPr>
          <a:xfrm>
            <a:off x="5803146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6" name="TextBox 45"/>
          <p:cNvSpPr txBox="1"/>
          <p:nvPr/>
        </p:nvSpPr>
        <p:spPr>
          <a:xfrm>
            <a:off x="5813505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7" name="Oval 46"/>
          <p:cNvSpPr/>
          <p:nvPr/>
        </p:nvSpPr>
        <p:spPr>
          <a:xfrm>
            <a:off x="6241552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8" name="TextBox 47"/>
          <p:cNvSpPr txBox="1"/>
          <p:nvPr/>
        </p:nvSpPr>
        <p:spPr>
          <a:xfrm>
            <a:off x="6251911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9" name="Oval 48"/>
          <p:cNvSpPr/>
          <p:nvPr/>
        </p:nvSpPr>
        <p:spPr>
          <a:xfrm>
            <a:off x="5998819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0" name="TextBox 49"/>
          <p:cNvSpPr txBox="1"/>
          <p:nvPr/>
        </p:nvSpPr>
        <p:spPr>
          <a:xfrm>
            <a:off x="6009179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1" name="Oval 50"/>
          <p:cNvSpPr/>
          <p:nvPr/>
        </p:nvSpPr>
        <p:spPr>
          <a:xfrm>
            <a:off x="577206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2" name="TextBox 51"/>
          <p:cNvSpPr txBox="1"/>
          <p:nvPr/>
        </p:nvSpPr>
        <p:spPr>
          <a:xfrm>
            <a:off x="578242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3" name="Oval 52"/>
          <p:cNvSpPr/>
          <p:nvPr/>
        </p:nvSpPr>
        <p:spPr>
          <a:xfrm>
            <a:off x="6241552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4" name="TextBox 53"/>
          <p:cNvSpPr txBox="1"/>
          <p:nvPr/>
        </p:nvSpPr>
        <p:spPr>
          <a:xfrm>
            <a:off x="6251911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5" name="Oval 54"/>
          <p:cNvSpPr/>
          <p:nvPr/>
        </p:nvSpPr>
        <p:spPr>
          <a:xfrm>
            <a:off x="5920026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6" name="TextBox 55"/>
          <p:cNvSpPr txBox="1"/>
          <p:nvPr/>
        </p:nvSpPr>
        <p:spPr>
          <a:xfrm>
            <a:off x="5930385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7" name="Oval 56"/>
          <p:cNvSpPr/>
          <p:nvPr/>
        </p:nvSpPr>
        <p:spPr>
          <a:xfrm>
            <a:off x="6399873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8" name="TextBox 57"/>
          <p:cNvSpPr txBox="1"/>
          <p:nvPr/>
        </p:nvSpPr>
        <p:spPr>
          <a:xfrm>
            <a:off x="6405543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9" name="Oval 58"/>
          <p:cNvSpPr/>
          <p:nvPr/>
        </p:nvSpPr>
        <p:spPr>
          <a:xfrm>
            <a:off x="6052938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0" name="TextBox 59"/>
          <p:cNvSpPr txBox="1"/>
          <p:nvPr/>
        </p:nvSpPr>
        <p:spPr>
          <a:xfrm>
            <a:off x="6058608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1" name="Oval 60"/>
          <p:cNvSpPr/>
          <p:nvPr/>
        </p:nvSpPr>
        <p:spPr>
          <a:xfrm>
            <a:off x="5884869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2" name="TextBox 61"/>
          <p:cNvSpPr txBox="1"/>
          <p:nvPr/>
        </p:nvSpPr>
        <p:spPr>
          <a:xfrm>
            <a:off x="5890539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3" name="Oval 62"/>
          <p:cNvSpPr/>
          <p:nvPr/>
        </p:nvSpPr>
        <p:spPr>
          <a:xfrm>
            <a:off x="6368792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4" name="TextBox 63"/>
          <p:cNvSpPr txBox="1"/>
          <p:nvPr/>
        </p:nvSpPr>
        <p:spPr>
          <a:xfrm>
            <a:off x="6374463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5" name="Oval 64"/>
          <p:cNvSpPr/>
          <p:nvPr/>
        </p:nvSpPr>
        <p:spPr>
          <a:xfrm>
            <a:off x="5639765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6" name="TextBox 65"/>
          <p:cNvSpPr txBox="1"/>
          <p:nvPr/>
        </p:nvSpPr>
        <p:spPr>
          <a:xfrm>
            <a:off x="5645436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7" name="Oval 66"/>
          <p:cNvSpPr/>
          <p:nvPr/>
        </p:nvSpPr>
        <p:spPr>
          <a:xfrm>
            <a:off x="6021857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8" name="TextBox 67"/>
          <p:cNvSpPr txBox="1"/>
          <p:nvPr/>
        </p:nvSpPr>
        <p:spPr>
          <a:xfrm>
            <a:off x="6027528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9" name="Oval 68"/>
          <p:cNvSpPr/>
          <p:nvPr/>
        </p:nvSpPr>
        <p:spPr>
          <a:xfrm>
            <a:off x="6175489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0" name="TextBox 69"/>
          <p:cNvSpPr txBox="1"/>
          <p:nvPr/>
        </p:nvSpPr>
        <p:spPr>
          <a:xfrm>
            <a:off x="6181160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1" name="Oval 70"/>
          <p:cNvSpPr/>
          <p:nvPr/>
        </p:nvSpPr>
        <p:spPr>
          <a:xfrm>
            <a:off x="6139720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2" name="TextBox 71"/>
          <p:cNvSpPr txBox="1"/>
          <p:nvPr/>
        </p:nvSpPr>
        <p:spPr>
          <a:xfrm>
            <a:off x="6150080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3" name="Oval 72"/>
          <p:cNvSpPr/>
          <p:nvPr/>
        </p:nvSpPr>
        <p:spPr>
          <a:xfrm>
            <a:off x="5828688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4" name="TextBox 73"/>
          <p:cNvSpPr txBox="1"/>
          <p:nvPr/>
        </p:nvSpPr>
        <p:spPr>
          <a:xfrm>
            <a:off x="5834358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5" name="Oval 74"/>
          <p:cNvSpPr/>
          <p:nvPr/>
        </p:nvSpPr>
        <p:spPr>
          <a:xfrm>
            <a:off x="5800991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6" name="TextBox 75"/>
          <p:cNvSpPr txBox="1"/>
          <p:nvPr/>
        </p:nvSpPr>
        <p:spPr>
          <a:xfrm>
            <a:off x="5811350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7" name="Oval 76"/>
          <p:cNvSpPr/>
          <p:nvPr/>
        </p:nvSpPr>
        <p:spPr>
          <a:xfrm>
            <a:off x="3014782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8" name="TextBox 77"/>
          <p:cNvSpPr txBox="1"/>
          <p:nvPr/>
        </p:nvSpPr>
        <p:spPr>
          <a:xfrm>
            <a:off x="3025142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9" name="Oval 78"/>
          <p:cNvSpPr/>
          <p:nvPr/>
        </p:nvSpPr>
        <p:spPr>
          <a:xfrm>
            <a:off x="2694262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80682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1" name="TextBox 80"/>
          <p:cNvSpPr txBox="1"/>
          <p:nvPr/>
        </p:nvSpPr>
        <p:spPr>
          <a:xfrm>
            <a:off x="2986352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2" name="Oval 81"/>
          <p:cNvSpPr/>
          <p:nvPr/>
        </p:nvSpPr>
        <p:spPr>
          <a:xfrm>
            <a:off x="3187628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3" name="TextBox 82"/>
          <p:cNvSpPr txBox="1"/>
          <p:nvPr/>
        </p:nvSpPr>
        <p:spPr>
          <a:xfrm>
            <a:off x="3193298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4" name="Oval 83"/>
          <p:cNvSpPr/>
          <p:nvPr/>
        </p:nvSpPr>
        <p:spPr>
          <a:xfrm>
            <a:off x="3248953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5" name="TextBox 84"/>
          <p:cNvSpPr txBox="1"/>
          <p:nvPr/>
        </p:nvSpPr>
        <p:spPr>
          <a:xfrm>
            <a:off x="3254623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6" name="Oval 85"/>
          <p:cNvSpPr/>
          <p:nvPr/>
        </p:nvSpPr>
        <p:spPr>
          <a:xfrm>
            <a:off x="2862199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7" name="TextBox 86"/>
          <p:cNvSpPr txBox="1"/>
          <p:nvPr/>
        </p:nvSpPr>
        <p:spPr>
          <a:xfrm>
            <a:off x="2867869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8" name="Oval 87"/>
          <p:cNvSpPr/>
          <p:nvPr/>
        </p:nvSpPr>
        <p:spPr>
          <a:xfrm>
            <a:off x="2688591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9" name="TextBox 88"/>
          <p:cNvSpPr txBox="1"/>
          <p:nvPr/>
        </p:nvSpPr>
        <p:spPr>
          <a:xfrm>
            <a:off x="2694262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0" name="Oval 89"/>
          <p:cNvSpPr/>
          <p:nvPr/>
        </p:nvSpPr>
        <p:spPr>
          <a:xfrm>
            <a:off x="3449548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1" name="TextBox 90"/>
          <p:cNvSpPr txBox="1"/>
          <p:nvPr/>
        </p:nvSpPr>
        <p:spPr>
          <a:xfrm>
            <a:off x="3459907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2" name="Oval 91"/>
          <p:cNvSpPr/>
          <p:nvPr/>
        </p:nvSpPr>
        <p:spPr>
          <a:xfrm>
            <a:off x="3525970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3" name="TextBox 92"/>
          <p:cNvSpPr txBox="1"/>
          <p:nvPr/>
        </p:nvSpPr>
        <p:spPr>
          <a:xfrm>
            <a:off x="3536330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4" name="Oval 93"/>
          <p:cNvSpPr/>
          <p:nvPr/>
        </p:nvSpPr>
        <p:spPr>
          <a:xfrm>
            <a:off x="2745145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5" name="TextBox 94"/>
          <p:cNvSpPr txBox="1"/>
          <p:nvPr/>
        </p:nvSpPr>
        <p:spPr>
          <a:xfrm>
            <a:off x="2755505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6" name="Oval 95"/>
          <p:cNvSpPr/>
          <p:nvPr/>
        </p:nvSpPr>
        <p:spPr>
          <a:xfrm>
            <a:off x="3048495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7" name="TextBox 96"/>
          <p:cNvSpPr txBox="1"/>
          <p:nvPr/>
        </p:nvSpPr>
        <p:spPr>
          <a:xfrm>
            <a:off x="3058854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8" name="Oval 97"/>
          <p:cNvSpPr/>
          <p:nvPr/>
        </p:nvSpPr>
        <p:spPr>
          <a:xfrm>
            <a:off x="3382252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9" name="TextBox 98"/>
          <p:cNvSpPr txBox="1"/>
          <p:nvPr/>
        </p:nvSpPr>
        <p:spPr>
          <a:xfrm>
            <a:off x="3392611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0" name="Oval 99"/>
          <p:cNvSpPr/>
          <p:nvPr/>
        </p:nvSpPr>
        <p:spPr>
          <a:xfrm>
            <a:off x="2863181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1" name="TextBox 100"/>
          <p:cNvSpPr txBox="1"/>
          <p:nvPr/>
        </p:nvSpPr>
        <p:spPr>
          <a:xfrm>
            <a:off x="2873540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2" name="Oval 101"/>
          <p:cNvSpPr/>
          <p:nvPr/>
        </p:nvSpPr>
        <p:spPr>
          <a:xfrm>
            <a:off x="3301588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3" name="TextBox 102"/>
          <p:cNvSpPr txBox="1"/>
          <p:nvPr/>
        </p:nvSpPr>
        <p:spPr>
          <a:xfrm>
            <a:off x="3311947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4" name="Oval 103"/>
          <p:cNvSpPr/>
          <p:nvPr/>
        </p:nvSpPr>
        <p:spPr>
          <a:xfrm>
            <a:off x="3058855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5" name="TextBox 104"/>
          <p:cNvSpPr txBox="1"/>
          <p:nvPr/>
        </p:nvSpPr>
        <p:spPr>
          <a:xfrm>
            <a:off x="3069214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6" name="Oval 105"/>
          <p:cNvSpPr/>
          <p:nvPr/>
        </p:nvSpPr>
        <p:spPr>
          <a:xfrm>
            <a:off x="2832101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7" name="TextBox 106"/>
          <p:cNvSpPr txBox="1"/>
          <p:nvPr/>
        </p:nvSpPr>
        <p:spPr>
          <a:xfrm>
            <a:off x="2842460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8" name="Oval 107"/>
          <p:cNvSpPr/>
          <p:nvPr/>
        </p:nvSpPr>
        <p:spPr>
          <a:xfrm>
            <a:off x="3301588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9" name="TextBox 108"/>
          <p:cNvSpPr txBox="1"/>
          <p:nvPr/>
        </p:nvSpPr>
        <p:spPr>
          <a:xfrm>
            <a:off x="3311947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0" name="Oval 109"/>
          <p:cNvSpPr/>
          <p:nvPr/>
        </p:nvSpPr>
        <p:spPr>
          <a:xfrm>
            <a:off x="2980061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1" name="TextBox 110"/>
          <p:cNvSpPr txBox="1"/>
          <p:nvPr/>
        </p:nvSpPr>
        <p:spPr>
          <a:xfrm>
            <a:off x="2990420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2" name="Oval 111"/>
          <p:cNvSpPr/>
          <p:nvPr/>
        </p:nvSpPr>
        <p:spPr>
          <a:xfrm>
            <a:off x="3459908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3" name="TextBox 112"/>
          <p:cNvSpPr txBox="1"/>
          <p:nvPr/>
        </p:nvSpPr>
        <p:spPr>
          <a:xfrm>
            <a:off x="3465578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4" name="Oval 113"/>
          <p:cNvSpPr/>
          <p:nvPr/>
        </p:nvSpPr>
        <p:spPr>
          <a:xfrm>
            <a:off x="3112973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5" name="TextBox 114"/>
          <p:cNvSpPr txBox="1"/>
          <p:nvPr/>
        </p:nvSpPr>
        <p:spPr>
          <a:xfrm>
            <a:off x="3118643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6" name="Oval 115"/>
          <p:cNvSpPr/>
          <p:nvPr/>
        </p:nvSpPr>
        <p:spPr>
          <a:xfrm>
            <a:off x="2944904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7" name="TextBox 116"/>
          <p:cNvSpPr txBox="1"/>
          <p:nvPr/>
        </p:nvSpPr>
        <p:spPr>
          <a:xfrm>
            <a:off x="2950574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8" name="Oval 117"/>
          <p:cNvSpPr/>
          <p:nvPr/>
        </p:nvSpPr>
        <p:spPr>
          <a:xfrm>
            <a:off x="3428827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9" name="TextBox 118"/>
          <p:cNvSpPr txBox="1"/>
          <p:nvPr/>
        </p:nvSpPr>
        <p:spPr>
          <a:xfrm>
            <a:off x="3434498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0" name="Oval 119"/>
          <p:cNvSpPr/>
          <p:nvPr/>
        </p:nvSpPr>
        <p:spPr>
          <a:xfrm>
            <a:off x="2699801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1" name="TextBox 120"/>
          <p:cNvSpPr txBox="1"/>
          <p:nvPr/>
        </p:nvSpPr>
        <p:spPr>
          <a:xfrm>
            <a:off x="2705471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2" name="Oval 121"/>
          <p:cNvSpPr/>
          <p:nvPr/>
        </p:nvSpPr>
        <p:spPr>
          <a:xfrm>
            <a:off x="3081893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3" name="TextBox 122"/>
          <p:cNvSpPr txBox="1"/>
          <p:nvPr/>
        </p:nvSpPr>
        <p:spPr>
          <a:xfrm>
            <a:off x="3087563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4" name="Oval 123"/>
          <p:cNvSpPr/>
          <p:nvPr/>
        </p:nvSpPr>
        <p:spPr>
          <a:xfrm>
            <a:off x="3235525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5" name="TextBox 124"/>
          <p:cNvSpPr txBox="1"/>
          <p:nvPr/>
        </p:nvSpPr>
        <p:spPr>
          <a:xfrm>
            <a:off x="3241195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6" name="Oval 125"/>
          <p:cNvSpPr/>
          <p:nvPr/>
        </p:nvSpPr>
        <p:spPr>
          <a:xfrm>
            <a:off x="3199756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7" name="TextBox 126"/>
          <p:cNvSpPr txBox="1"/>
          <p:nvPr/>
        </p:nvSpPr>
        <p:spPr>
          <a:xfrm>
            <a:off x="3210115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8" name="Oval 127"/>
          <p:cNvSpPr/>
          <p:nvPr/>
        </p:nvSpPr>
        <p:spPr>
          <a:xfrm>
            <a:off x="2888723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9" name="TextBox 128"/>
          <p:cNvSpPr txBox="1"/>
          <p:nvPr/>
        </p:nvSpPr>
        <p:spPr>
          <a:xfrm>
            <a:off x="2894393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0" name="Oval 129"/>
          <p:cNvSpPr/>
          <p:nvPr/>
        </p:nvSpPr>
        <p:spPr>
          <a:xfrm>
            <a:off x="2861026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1" name="TextBox 130"/>
          <p:cNvSpPr txBox="1"/>
          <p:nvPr/>
        </p:nvSpPr>
        <p:spPr>
          <a:xfrm>
            <a:off x="2871386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2" name="Freeform 131"/>
          <p:cNvSpPr/>
          <p:nvPr/>
        </p:nvSpPr>
        <p:spPr>
          <a:xfrm>
            <a:off x="3720605" y="2422948"/>
            <a:ext cx="188710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5" name="Freeform 144"/>
          <p:cNvSpPr/>
          <p:nvPr/>
        </p:nvSpPr>
        <p:spPr>
          <a:xfrm>
            <a:off x="6012751" y="2400583"/>
            <a:ext cx="275900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6" name="Freeform 145"/>
          <p:cNvSpPr/>
          <p:nvPr/>
        </p:nvSpPr>
        <p:spPr>
          <a:xfrm flipH="1">
            <a:off x="3734318" y="2422948"/>
            <a:ext cx="1911118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Freeform 146"/>
          <p:cNvSpPr/>
          <p:nvPr/>
        </p:nvSpPr>
        <p:spPr>
          <a:xfrm flipH="1">
            <a:off x="3055778" y="2400583"/>
            <a:ext cx="307968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9" name="Frame 148">
            <a:extLst>
              <a:ext uri="{FF2B5EF4-FFF2-40B4-BE49-F238E27FC236}">
                <a16:creationId xmlns:a16="http://schemas.microsoft.com/office/drawing/2014/main" id="{ACAA123F-1BAB-964D-BF47-7CA8F05D1ECF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D26F98A-0D72-E64A-AAED-1E1D1FC95504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noFill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2CC67-E5A6-FE47-936E-5EDFEF108AE1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7A6CDBD-C26E-E642-BC92-DE6885D97382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BC87E25-3434-0245-97C4-0001A13B8AEA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Cross 153">
            <a:extLst>
              <a:ext uri="{FF2B5EF4-FFF2-40B4-BE49-F238E27FC236}">
                <a16:creationId xmlns:a16="http://schemas.microsoft.com/office/drawing/2014/main" id="{11814726-0619-154E-B797-4711123946C2}"/>
              </a:ext>
            </a:extLst>
          </p:cNvPr>
          <p:cNvSpPr/>
          <p:nvPr/>
        </p:nvSpPr>
        <p:spPr>
          <a:xfrm>
            <a:off x="7142578" y="5156924"/>
            <a:ext cx="101260" cy="103111"/>
          </a:xfrm>
          <a:prstGeom prst="plus">
            <a:avLst>
              <a:gd name="adj" fmla="val 4346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75C84CBC-B9F0-F548-8177-F634628D3471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FECB5187-855D-5E46-8F23-8C46E8257D2C}"/>
              </a:ext>
            </a:extLst>
          </p:cNvPr>
          <p:cNvSpPr/>
          <p:nvPr/>
        </p:nvSpPr>
        <p:spPr>
          <a:xfrm>
            <a:off x="7270570" y="5603259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AF2F2BB9-BEAA-D54E-87B3-FEFE210481AE}"/>
              </a:ext>
            </a:extLst>
          </p:cNvPr>
          <p:cNvSpPr/>
          <p:nvPr/>
        </p:nvSpPr>
        <p:spPr>
          <a:xfrm>
            <a:off x="7527560" y="5603532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Frame 157">
            <a:extLst>
              <a:ext uri="{FF2B5EF4-FFF2-40B4-BE49-F238E27FC236}">
                <a16:creationId xmlns:a16="http://schemas.microsoft.com/office/drawing/2014/main" id="{C6241424-F3E6-DF49-8132-FE9DC96339C1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BF81AA6-3C2A-B640-9BA8-BF9D8664D64A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8E08D4-4A0F-6743-8112-0B35B16845C3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48E2FBA-07D1-C94E-A70E-B9A55CCC2946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62C7BCA-1DF5-314D-9C85-98A42D2BA76D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AA6E492-AAEE-934F-A09B-D6A69CA65FC9}"/>
              </a:ext>
            </a:extLst>
          </p:cNvPr>
          <p:cNvSpPr txBox="1"/>
          <p:nvPr/>
        </p:nvSpPr>
        <p:spPr>
          <a:xfrm>
            <a:off x="6883795" y="5440532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 dirty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204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632DA09-4835-EC45-9430-96AEF0EC8897}"/>
              </a:ext>
            </a:extLst>
          </p:cNvPr>
          <p:cNvSpPr txBox="1"/>
          <p:nvPr/>
        </p:nvSpPr>
        <p:spPr>
          <a:xfrm>
            <a:off x="7396046" y="5445441"/>
            <a:ext cx="34977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BDBAC5E-32A7-6B49-B993-D544F4853AB0}"/>
              </a:ext>
            </a:extLst>
          </p:cNvPr>
          <p:cNvSpPr txBox="1"/>
          <p:nvPr/>
        </p:nvSpPr>
        <p:spPr>
          <a:xfrm>
            <a:off x="7144654" y="5445005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C96F536C-4B8B-FA4B-B6C1-EF8EEAA5974E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DE74E896-9652-A642-B0A1-8BFFEFB92783}"/>
              </a:ext>
            </a:extLst>
          </p:cNvPr>
          <p:cNvSpPr/>
          <p:nvPr/>
        </p:nvSpPr>
        <p:spPr>
          <a:xfrm>
            <a:off x="7272460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D087F526-1E88-F944-B02E-D9ADB7A58372}"/>
              </a:ext>
            </a:extLst>
          </p:cNvPr>
          <p:cNvSpPr/>
          <p:nvPr/>
        </p:nvSpPr>
        <p:spPr>
          <a:xfrm>
            <a:off x="7506913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8E9EFC-286D-6844-8EE6-D3CF932D9D40}"/>
              </a:ext>
            </a:extLst>
          </p:cNvPr>
          <p:cNvSpPr txBox="1"/>
          <p:nvPr/>
        </p:nvSpPr>
        <p:spPr>
          <a:xfrm>
            <a:off x="6624446" y="4028300"/>
            <a:ext cx="205343" cy="10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3" dirty="0">
                <a:solidFill>
                  <a:schemeClr val="accent5">
                    <a:lumMod val="50000"/>
                  </a:schemeClr>
                </a:solidFill>
              </a:rPr>
              <a:t>LOG TEMP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62886DD-1C93-6247-9864-1323E193574B}"/>
              </a:ext>
            </a:extLst>
          </p:cNvPr>
          <p:cNvSpPr txBox="1"/>
          <p:nvPr/>
        </p:nvSpPr>
        <p:spPr>
          <a:xfrm>
            <a:off x="6534555" y="5192755"/>
            <a:ext cx="429926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303" baseline="30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K)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8F7C0B2-234D-B945-AF6E-9473FDD01D88}"/>
              </a:ext>
            </a:extLst>
          </p:cNvPr>
          <p:cNvSpPr txBox="1"/>
          <p:nvPr/>
        </p:nvSpPr>
        <p:spPr>
          <a:xfrm>
            <a:off x="6722679" y="5633704"/>
            <a:ext cx="1035861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903">
                <a:solidFill>
                  <a:schemeClr val="accent5">
                    <a:lumMod val="50000"/>
                  </a:schemeClr>
                </a:solidFill>
              </a:rPr>
              <a:t>FREQUENCY – t</a:t>
            </a:r>
            <a:r>
              <a:rPr lang="en-US" sz="903" baseline="3000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en-US" sz="9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53E86AE-8508-7F4B-AFD0-ED040242CC27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48B1E8D-956B-354A-ABD5-200CCFEBF06F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itle 1">
            <a:extLst>
              <a:ext uri="{FF2B5EF4-FFF2-40B4-BE49-F238E27FC236}">
                <a16:creationId xmlns:a16="http://schemas.microsoft.com/office/drawing/2014/main" id="{A7AFD1BB-26CF-324C-B55A-97E57911229A}"/>
              </a:ext>
            </a:extLst>
          </p:cNvPr>
          <p:cNvSpPr txBox="1">
            <a:spLocks/>
          </p:cNvSpPr>
          <p:nvPr/>
        </p:nvSpPr>
        <p:spPr>
          <a:xfrm>
            <a:off x="1284089" y="512246"/>
            <a:ext cx="6880622" cy="1331165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Consequence of Increasing </a:t>
            </a:r>
          </a:p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 Storage Between Nuclei</a:t>
            </a:r>
            <a:endParaRPr lang="en-US" sz="2709" b="1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F40448-9715-9945-8202-65E75928067B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xit" presetSubtype="0" fill="hold" grpId="3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1" presetClass="exit" presetSubtype="0" fill="hold" grpId="5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grpId="5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" presetClass="exit" presetSubtype="0" fill="hold" grpId="5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0"/>
                            </p:stCondLst>
                            <p:childTnLst>
                              <p:par>
                                <p:cTn id="63" presetID="1" presetClass="exit" presetSubtype="0" fill="hold" grpId="5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  <p:bldP spid="132" grpId="2" animBg="1"/>
      <p:bldP spid="132" grpId="3" animBg="1"/>
      <p:bldP spid="132" grpId="4" animBg="1"/>
      <p:bldP spid="132" grpId="5" animBg="1"/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7" grpId="0" animBg="1"/>
      <p:bldP spid="147" grpId="1" animBg="1"/>
      <p:bldP spid="147" grpId="2" animBg="1"/>
      <p:bldP spid="147" grpId="3" animBg="1"/>
      <p:bldP spid="147" grpId="4" animBg="1"/>
      <p:bldP spid="147" grpId="5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5593573">
            <a:off x="5411043" y="3411552"/>
            <a:ext cx="3033938" cy="1114655"/>
          </a:xfrm>
          <a:prstGeom prst="arc">
            <a:avLst>
              <a:gd name="adj1" fmla="val 16226236"/>
              <a:gd name="adj2" fmla="val 213388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" name="Oval 21"/>
          <p:cNvSpPr/>
          <p:nvPr/>
        </p:nvSpPr>
        <p:spPr>
          <a:xfrm>
            <a:off x="5589031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599391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068439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8511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54931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560601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761877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767547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823202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828872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436447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442118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5262840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5268511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6023797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6034156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6100219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6110579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5319394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5329754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622744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633103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956501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966860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437430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447789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875836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886195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633104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643463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406349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416709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875836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886195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554310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564669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6034156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6039827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687222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692892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519153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524823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6003076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6008747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5274049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5279720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656141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661812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809774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815444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774005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784364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462971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468642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435275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445635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392296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402655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071775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58195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363866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565141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570812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626466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632136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239711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245382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066104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071775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3827061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3837420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3903484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3913843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122659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133018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426008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436367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3759765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3770124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240694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251054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679101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3689459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436368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446727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209614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219973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679101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3689459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357574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367934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421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3092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490486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496157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322417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328088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3806341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3812012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077314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082985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459406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465077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613038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618708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577269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587628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266236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271907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238540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248899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5" name="Freeform 144"/>
          <p:cNvSpPr/>
          <p:nvPr/>
        </p:nvSpPr>
        <p:spPr>
          <a:xfrm>
            <a:off x="4107410" y="2422948"/>
            <a:ext cx="1152305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Freeform 136"/>
          <p:cNvSpPr/>
          <p:nvPr/>
        </p:nvSpPr>
        <p:spPr>
          <a:xfrm>
            <a:off x="5536484" y="2422948"/>
            <a:ext cx="441297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Freeform 146"/>
          <p:cNvSpPr/>
          <p:nvPr/>
        </p:nvSpPr>
        <p:spPr>
          <a:xfrm flipH="1">
            <a:off x="4100989" y="2438153"/>
            <a:ext cx="1144313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8" name="Freeform 147"/>
          <p:cNvSpPr/>
          <p:nvPr/>
        </p:nvSpPr>
        <p:spPr>
          <a:xfrm flipH="1">
            <a:off x="3298313" y="2422948"/>
            <a:ext cx="528599" cy="141457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Frame 149">
            <a:extLst>
              <a:ext uri="{FF2B5EF4-FFF2-40B4-BE49-F238E27FC236}">
                <a16:creationId xmlns:a16="http://schemas.microsoft.com/office/drawing/2014/main" id="{E1DFAAB0-2681-4340-BB8A-0E77B56FDD88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A6EC1B2-2CF5-A74B-A944-13341244D496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noFill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DE81271-199A-1A40-A971-2C5CB499B169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34DED8F-DCE8-DA41-8846-826D07F95E53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19F7A05-E6DF-DE47-8E4A-6D3AE9839BB7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Cross 154">
            <a:extLst>
              <a:ext uri="{FF2B5EF4-FFF2-40B4-BE49-F238E27FC236}">
                <a16:creationId xmlns:a16="http://schemas.microsoft.com/office/drawing/2014/main" id="{9A873C4C-42A5-354F-B094-F5CF2EBEB660}"/>
              </a:ext>
            </a:extLst>
          </p:cNvPr>
          <p:cNvSpPr/>
          <p:nvPr/>
        </p:nvSpPr>
        <p:spPr>
          <a:xfrm>
            <a:off x="7300384" y="4717031"/>
            <a:ext cx="101260" cy="103111"/>
          </a:xfrm>
          <a:prstGeom prst="plus">
            <a:avLst>
              <a:gd name="adj" fmla="val 4346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5471AEA1-6485-2845-9044-ED0023C90F62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6E67FA64-6A63-2A48-8AA0-1BB14B0F93D2}"/>
              </a:ext>
            </a:extLst>
          </p:cNvPr>
          <p:cNvSpPr/>
          <p:nvPr/>
        </p:nvSpPr>
        <p:spPr>
          <a:xfrm>
            <a:off x="7270570" y="5603259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B811DE61-0F48-6C4D-9134-F1F491A8AD4D}"/>
              </a:ext>
            </a:extLst>
          </p:cNvPr>
          <p:cNvSpPr/>
          <p:nvPr/>
        </p:nvSpPr>
        <p:spPr>
          <a:xfrm>
            <a:off x="7527560" y="5603532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Frame 158">
            <a:extLst>
              <a:ext uri="{FF2B5EF4-FFF2-40B4-BE49-F238E27FC236}">
                <a16:creationId xmlns:a16="http://schemas.microsoft.com/office/drawing/2014/main" id="{3F90CCBE-DE43-694D-88E7-A41688F0EB73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A2C8FE-0388-0245-9E41-7F4E3E31EAE8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6F53A5F-9E4B-8E4E-9081-CA7790DF75A7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C2E543D-A061-EB41-ADDD-0E3994515AD6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6531A32-70D9-4642-A30C-AED8FA198CA8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1849A1D2-75EA-8349-863D-C3A6AA8E5F89}"/>
              </a:ext>
            </a:extLst>
          </p:cNvPr>
          <p:cNvSpPr txBox="1"/>
          <p:nvPr/>
        </p:nvSpPr>
        <p:spPr>
          <a:xfrm>
            <a:off x="6883795" y="5440532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 dirty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204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4A2DED6-C787-9E4B-9E4A-9F79F70C3B20}"/>
              </a:ext>
            </a:extLst>
          </p:cNvPr>
          <p:cNvSpPr txBox="1"/>
          <p:nvPr/>
        </p:nvSpPr>
        <p:spPr>
          <a:xfrm>
            <a:off x="7396046" y="5445441"/>
            <a:ext cx="34977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987289C-588C-FF4D-A289-A708B04064CD}"/>
              </a:ext>
            </a:extLst>
          </p:cNvPr>
          <p:cNvSpPr txBox="1"/>
          <p:nvPr/>
        </p:nvSpPr>
        <p:spPr>
          <a:xfrm>
            <a:off x="7144654" y="5445005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57E9EEEE-096E-0343-B956-E3CADB54103A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2086132F-2144-2149-AC4A-DE0804C35505}"/>
              </a:ext>
            </a:extLst>
          </p:cNvPr>
          <p:cNvSpPr/>
          <p:nvPr/>
        </p:nvSpPr>
        <p:spPr>
          <a:xfrm>
            <a:off x="7272460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08A1342F-1663-AF48-A03D-F2D1925C8B87}"/>
              </a:ext>
            </a:extLst>
          </p:cNvPr>
          <p:cNvSpPr/>
          <p:nvPr/>
        </p:nvSpPr>
        <p:spPr>
          <a:xfrm>
            <a:off x="7506913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419220E-4B92-FC46-99A9-D5F2FF2B27E3}"/>
              </a:ext>
            </a:extLst>
          </p:cNvPr>
          <p:cNvSpPr txBox="1"/>
          <p:nvPr/>
        </p:nvSpPr>
        <p:spPr>
          <a:xfrm>
            <a:off x="6624446" y="4028300"/>
            <a:ext cx="205343" cy="10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3" dirty="0">
                <a:solidFill>
                  <a:schemeClr val="accent5">
                    <a:lumMod val="50000"/>
                  </a:schemeClr>
                </a:solidFill>
              </a:rPr>
              <a:t>LOG TEMP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B0AF67C-FF88-194C-9133-15AE0BB6DFDF}"/>
              </a:ext>
            </a:extLst>
          </p:cNvPr>
          <p:cNvSpPr txBox="1"/>
          <p:nvPr/>
        </p:nvSpPr>
        <p:spPr>
          <a:xfrm>
            <a:off x="6534555" y="5192755"/>
            <a:ext cx="429926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303" baseline="30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K)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5FE9A06-A578-0A42-805E-238637552915}"/>
              </a:ext>
            </a:extLst>
          </p:cNvPr>
          <p:cNvSpPr txBox="1"/>
          <p:nvPr/>
        </p:nvSpPr>
        <p:spPr>
          <a:xfrm>
            <a:off x="6722679" y="5633704"/>
            <a:ext cx="1035861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903">
                <a:solidFill>
                  <a:schemeClr val="accent5">
                    <a:lumMod val="50000"/>
                  </a:schemeClr>
                </a:solidFill>
              </a:rPr>
              <a:t>FREQUENCY – t</a:t>
            </a:r>
            <a:r>
              <a:rPr lang="en-US" sz="903" baseline="3000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en-US" sz="9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5D80AF6-F168-6D47-8F57-548DA9B9E33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3604D0F-9CC2-3145-9DA8-B15D6EE71156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itle 1">
            <a:extLst>
              <a:ext uri="{FF2B5EF4-FFF2-40B4-BE49-F238E27FC236}">
                <a16:creationId xmlns:a16="http://schemas.microsoft.com/office/drawing/2014/main" id="{4E261C0C-A91D-B54F-8727-D601AD4D2B00}"/>
              </a:ext>
            </a:extLst>
          </p:cNvPr>
          <p:cNvSpPr txBox="1">
            <a:spLocks/>
          </p:cNvSpPr>
          <p:nvPr/>
        </p:nvSpPr>
        <p:spPr>
          <a:xfrm>
            <a:off x="1284089" y="512246"/>
            <a:ext cx="6880622" cy="1331165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Consequence of Increasing </a:t>
            </a:r>
          </a:p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 Storage Between Nuclei</a:t>
            </a:r>
            <a:endParaRPr lang="en-US" sz="2709" b="1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8F27B4D-208F-5A4F-A131-EB039A4380D3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00"/>
                            </p:stCondLst>
                            <p:childTnLst>
                              <p:par>
                                <p:cTn id="63" presetID="1" presetClass="exit" presetSubtype="0" fill="hold" grpId="5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00"/>
                            </p:stCondLst>
                            <p:childTnLst>
                              <p:par>
                                <p:cTn id="68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00"/>
                            </p:stCondLst>
                            <p:childTnLst>
                              <p:par>
                                <p:cTn id="7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6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" presetClass="exit" presetSubtype="0" fill="hold" grpId="7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137" grpId="0" animBg="1"/>
      <p:bldP spid="137" grpId="1" animBg="1"/>
      <p:bldP spid="137" grpId="2" animBg="1"/>
      <p:bldP spid="137" grpId="3" animBg="1"/>
      <p:bldP spid="137" grpId="4" animBg="1"/>
      <p:bldP spid="137" grpId="5" animBg="1"/>
      <p:bldP spid="137" grpId="6" animBg="1"/>
      <p:bldP spid="137" grpId="7" animBg="1"/>
      <p:bldP spid="147" grpId="0" animBg="1"/>
      <p:bldP spid="147" grpId="1" animBg="1"/>
      <p:bldP spid="147" grpId="2" animBg="1"/>
      <p:bldP spid="147" grpId="3" animBg="1"/>
      <p:bldP spid="147" grpId="4" animBg="1"/>
      <p:bldP spid="147" grpId="5" animBg="1"/>
      <p:bldP spid="147" grpId="6" animBg="1"/>
      <p:bldP spid="147" grpId="7" animBg="1"/>
      <p:bldP spid="148" grpId="0" animBg="1"/>
      <p:bldP spid="148" grpId="1" animBg="1"/>
      <p:bldP spid="148" grpId="2" animBg="1"/>
      <p:bldP spid="148" grpId="3" animBg="1"/>
      <p:bldP spid="148" grpId="4" animBg="1"/>
      <p:bldP spid="148" grpId="5" animBg="1"/>
      <p:bldP spid="148" grpId="6" animBg="1"/>
      <p:bldP spid="148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Arc 1055">
            <a:extLst>
              <a:ext uri="{FF2B5EF4-FFF2-40B4-BE49-F238E27FC236}">
                <a16:creationId xmlns:a16="http://schemas.microsoft.com/office/drawing/2014/main" id="{973C6FF4-7D1E-A843-9E0E-318C54522DBB}"/>
              </a:ext>
            </a:extLst>
          </p:cNvPr>
          <p:cNvSpPr/>
          <p:nvPr/>
        </p:nvSpPr>
        <p:spPr>
          <a:xfrm rot="15355341">
            <a:off x="3342716" y="3373741"/>
            <a:ext cx="4796760" cy="3467213"/>
          </a:xfrm>
          <a:prstGeom prst="arc">
            <a:avLst>
              <a:gd name="adj1" fmla="val 16006209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53EE9857-0C16-DF46-B999-44CEF8F53A64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F71B455C-1CE9-1241-A6BA-59CC136C970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89AC3A2-2EC7-C64B-8A99-D0BD8997BF73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A0098711-3FA0-A546-9203-58969464AD49}"/>
              </a:ext>
            </a:extLst>
          </p:cNvPr>
          <p:cNvCxnSpPr>
            <a:cxnSpLocks/>
          </p:cNvCxnSpPr>
          <p:nvPr/>
        </p:nvCxnSpPr>
        <p:spPr>
          <a:xfrm>
            <a:off x="2392841" y="5359755"/>
            <a:ext cx="539488" cy="1151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Rectangle 460">
            <a:extLst>
              <a:ext uri="{FF2B5EF4-FFF2-40B4-BE49-F238E27FC236}">
                <a16:creationId xmlns:a16="http://schemas.microsoft.com/office/drawing/2014/main" id="{B6B279C9-DDAA-DB49-B788-97E1FB2F3045}"/>
              </a:ext>
            </a:extLst>
          </p:cNvPr>
          <p:cNvSpPr/>
          <p:nvPr/>
        </p:nvSpPr>
        <p:spPr>
          <a:xfrm rot="2048925">
            <a:off x="4410650" y="2329660"/>
            <a:ext cx="3504814" cy="691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14416854-A33E-2245-9446-04DE447E7B47}"/>
              </a:ext>
            </a:extLst>
          </p:cNvPr>
          <p:cNvSpPr/>
          <p:nvPr/>
        </p:nvSpPr>
        <p:spPr>
          <a:xfrm rot="2033465">
            <a:off x="4452343" y="1966669"/>
            <a:ext cx="3406987" cy="882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62425017-454E-A045-B5A8-BBA538D69DF6}"/>
              </a:ext>
            </a:extLst>
          </p:cNvPr>
          <p:cNvSpPr/>
          <p:nvPr/>
        </p:nvSpPr>
        <p:spPr>
          <a:xfrm rot="1583819">
            <a:off x="7369078" y="2946280"/>
            <a:ext cx="498805" cy="10333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E9C3F634-D677-AF42-A721-B6AAA9C00CCE}"/>
              </a:ext>
            </a:extLst>
          </p:cNvPr>
          <p:cNvCxnSpPr>
            <a:cxnSpLocks/>
          </p:cNvCxnSpPr>
          <p:nvPr/>
        </p:nvCxnSpPr>
        <p:spPr>
          <a:xfrm flipV="1">
            <a:off x="2189357" y="2006678"/>
            <a:ext cx="3280970" cy="2487441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4890EE4D-3F65-6640-93C6-53F592894EB8}"/>
              </a:ext>
            </a:extLst>
          </p:cNvPr>
          <p:cNvCxnSpPr>
            <a:cxnSpLocks/>
            <a:stCxn id="759" idx="6"/>
          </p:cNvCxnSpPr>
          <p:nvPr/>
        </p:nvCxnSpPr>
        <p:spPr>
          <a:xfrm flipV="1">
            <a:off x="4944837" y="2006677"/>
            <a:ext cx="525491" cy="886478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FD72C8DC-331F-864E-AED9-B2F34242DABD}"/>
              </a:ext>
            </a:extLst>
          </p:cNvPr>
          <p:cNvCxnSpPr>
            <a:cxnSpLocks/>
          </p:cNvCxnSpPr>
          <p:nvPr/>
        </p:nvCxnSpPr>
        <p:spPr>
          <a:xfrm flipV="1">
            <a:off x="4222995" y="2006679"/>
            <a:ext cx="1247333" cy="3848933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Arc 468">
            <a:extLst>
              <a:ext uri="{FF2B5EF4-FFF2-40B4-BE49-F238E27FC236}">
                <a16:creationId xmlns:a16="http://schemas.microsoft.com/office/drawing/2014/main" id="{25DA2347-60FC-B445-98A2-BC276BF3ACEA}"/>
              </a:ext>
            </a:extLst>
          </p:cNvPr>
          <p:cNvSpPr/>
          <p:nvPr/>
        </p:nvSpPr>
        <p:spPr>
          <a:xfrm rot="14917474">
            <a:off x="1364108" y="2032362"/>
            <a:ext cx="4796760" cy="3467213"/>
          </a:xfrm>
          <a:prstGeom prst="arc">
            <a:avLst>
              <a:gd name="adj1" fmla="val 16006209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D67A6AA6-D00A-E546-B912-133536CFAF35}"/>
              </a:ext>
            </a:extLst>
          </p:cNvPr>
          <p:cNvCxnSpPr>
            <a:cxnSpLocks/>
          </p:cNvCxnSpPr>
          <p:nvPr/>
        </p:nvCxnSpPr>
        <p:spPr>
          <a:xfrm>
            <a:off x="2189358" y="4486997"/>
            <a:ext cx="2033637" cy="1368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6F3D9B4C-C3B2-3D4A-BED9-4763CB56D9C8}"/>
              </a:ext>
            </a:extLst>
          </p:cNvPr>
          <p:cNvCxnSpPr>
            <a:cxnSpLocks/>
          </p:cNvCxnSpPr>
          <p:nvPr/>
        </p:nvCxnSpPr>
        <p:spPr>
          <a:xfrm>
            <a:off x="2399779" y="1865011"/>
            <a:ext cx="2031280" cy="1370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8DB9CAD-E0C9-934A-BFD9-CFA176A8769A}"/>
              </a:ext>
            </a:extLst>
          </p:cNvPr>
          <p:cNvCxnSpPr>
            <a:cxnSpLocks/>
          </p:cNvCxnSpPr>
          <p:nvPr/>
        </p:nvCxnSpPr>
        <p:spPr>
          <a:xfrm>
            <a:off x="2847180" y="1583357"/>
            <a:ext cx="2025243" cy="13592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7716EE90-BD8E-964E-9539-8E89B297C9C0}"/>
              </a:ext>
            </a:extLst>
          </p:cNvPr>
          <p:cNvCxnSpPr>
            <a:cxnSpLocks/>
          </p:cNvCxnSpPr>
          <p:nvPr/>
        </p:nvCxnSpPr>
        <p:spPr>
          <a:xfrm>
            <a:off x="2733596" y="1603553"/>
            <a:ext cx="2039867" cy="1359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85C3F9EF-C6D3-5F4B-A8EC-52C9F4D36CF7}"/>
              </a:ext>
            </a:extLst>
          </p:cNvPr>
          <p:cNvCxnSpPr>
            <a:cxnSpLocks/>
          </p:cNvCxnSpPr>
          <p:nvPr/>
        </p:nvCxnSpPr>
        <p:spPr>
          <a:xfrm>
            <a:off x="2636858" y="1663448"/>
            <a:ext cx="2038643" cy="1362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7719E10F-C6C0-4C43-97F2-D023CBE67B04}"/>
              </a:ext>
            </a:extLst>
          </p:cNvPr>
          <p:cNvCxnSpPr>
            <a:cxnSpLocks/>
          </p:cNvCxnSpPr>
          <p:nvPr/>
        </p:nvCxnSpPr>
        <p:spPr>
          <a:xfrm>
            <a:off x="2523899" y="1740679"/>
            <a:ext cx="2047408" cy="13758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919D012-B5A3-F44A-9B7C-38B51C2C76F0}"/>
              </a:ext>
            </a:extLst>
          </p:cNvPr>
          <p:cNvCxnSpPr>
            <a:cxnSpLocks/>
          </p:cNvCxnSpPr>
          <p:nvPr/>
        </p:nvCxnSpPr>
        <p:spPr>
          <a:xfrm>
            <a:off x="2892453" y="1531543"/>
            <a:ext cx="1964401" cy="13122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051DF1F7-CF5F-3A4E-BDB7-B7AFDF6E734A}"/>
              </a:ext>
            </a:extLst>
          </p:cNvPr>
          <p:cNvCxnSpPr>
            <a:cxnSpLocks/>
          </p:cNvCxnSpPr>
          <p:nvPr/>
        </p:nvCxnSpPr>
        <p:spPr>
          <a:xfrm>
            <a:off x="2253136" y="2046163"/>
            <a:ext cx="2029884" cy="1384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A2B2CED-0DD4-264A-B552-BB0F4D01DE1A}"/>
              </a:ext>
            </a:extLst>
          </p:cNvPr>
          <p:cNvCxnSpPr>
            <a:cxnSpLocks/>
          </p:cNvCxnSpPr>
          <p:nvPr/>
        </p:nvCxnSpPr>
        <p:spPr>
          <a:xfrm>
            <a:off x="2114568" y="2294055"/>
            <a:ext cx="2034333" cy="13824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6091213-E8B8-B047-B83D-F3075039DB0C}"/>
              </a:ext>
            </a:extLst>
          </p:cNvPr>
          <p:cNvCxnSpPr>
            <a:cxnSpLocks/>
          </p:cNvCxnSpPr>
          <p:nvPr/>
        </p:nvCxnSpPr>
        <p:spPr>
          <a:xfrm>
            <a:off x="2005788" y="2601501"/>
            <a:ext cx="2033782" cy="13658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ECD8216D-7DFF-E84D-9146-4299EBCCC5AB}"/>
              </a:ext>
            </a:extLst>
          </p:cNvPr>
          <p:cNvCxnSpPr>
            <a:cxnSpLocks/>
          </p:cNvCxnSpPr>
          <p:nvPr/>
        </p:nvCxnSpPr>
        <p:spPr>
          <a:xfrm>
            <a:off x="1929533" y="2924936"/>
            <a:ext cx="2052068" cy="13854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527D4EEA-3C10-C141-9392-164EA04049F3}"/>
              </a:ext>
            </a:extLst>
          </p:cNvPr>
          <p:cNvCxnSpPr>
            <a:cxnSpLocks/>
          </p:cNvCxnSpPr>
          <p:nvPr/>
        </p:nvCxnSpPr>
        <p:spPr>
          <a:xfrm>
            <a:off x="1901331" y="3217366"/>
            <a:ext cx="2069966" cy="13936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7F43313-31AC-8B46-8B2B-8FCBD1DD5522}"/>
              </a:ext>
            </a:extLst>
          </p:cNvPr>
          <p:cNvCxnSpPr>
            <a:cxnSpLocks/>
          </p:cNvCxnSpPr>
          <p:nvPr/>
        </p:nvCxnSpPr>
        <p:spPr>
          <a:xfrm>
            <a:off x="1926569" y="3518702"/>
            <a:ext cx="2055033" cy="13847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878D8B76-7E83-FB45-BE3A-953069841588}"/>
              </a:ext>
            </a:extLst>
          </p:cNvPr>
          <p:cNvCxnSpPr>
            <a:cxnSpLocks/>
          </p:cNvCxnSpPr>
          <p:nvPr/>
        </p:nvCxnSpPr>
        <p:spPr>
          <a:xfrm>
            <a:off x="1960709" y="3766598"/>
            <a:ext cx="2054058" cy="13879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B019AB6D-8BEA-3246-A2AA-CA31488FAAEE}"/>
              </a:ext>
            </a:extLst>
          </p:cNvPr>
          <p:cNvCxnSpPr>
            <a:cxnSpLocks/>
          </p:cNvCxnSpPr>
          <p:nvPr/>
        </p:nvCxnSpPr>
        <p:spPr>
          <a:xfrm>
            <a:off x="2003761" y="3969963"/>
            <a:ext cx="2062673" cy="13876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C05877EA-5118-E54B-9E2C-A060D431354A}"/>
              </a:ext>
            </a:extLst>
          </p:cNvPr>
          <p:cNvCxnSpPr>
            <a:cxnSpLocks/>
          </p:cNvCxnSpPr>
          <p:nvPr/>
        </p:nvCxnSpPr>
        <p:spPr>
          <a:xfrm>
            <a:off x="2046807" y="4146608"/>
            <a:ext cx="2050530" cy="1373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1F6E0DA7-4DBF-E141-A431-C224B9B3EC69}"/>
              </a:ext>
            </a:extLst>
          </p:cNvPr>
          <p:cNvCxnSpPr>
            <a:cxnSpLocks/>
          </p:cNvCxnSpPr>
          <p:nvPr/>
        </p:nvCxnSpPr>
        <p:spPr>
          <a:xfrm>
            <a:off x="2072045" y="4278721"/>
            <a:ext cx="2085278" cy="13932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5A4A2772-10AC-E843-8DD2-C3E6FDCA8D73}"/>
              </a:ext>
            </a:extLst>
          </p:cNvPr>
          <p:cNvCxnSpPr>
            <a:cxnSpLocks/>
          </p:cNvCxnSpPr>
          <p:nvPr/>
        </p:nvCxnSpPr>
        <p:spPr>
          <a:xfrm>
            <a:off x="2159311" y="4408258"/>
            <a:ext cx="2047220" cy="1375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Arc 487">
            <a:extLst>
              <a:ext uri="{FF2B5EF4-FFF2-40B4-BE49-F238E27FC236}">
                <a16:creationId xmlns:a16="http://schemas.microsoft.com/office/drawing/2014/main" id="{A0C3AF19-9050-D549-AF81-EF54D72BB228}"/>
              </a:ext>
            </a:extLst>
          </p:cNvPr>
          <p:cNvSpPr/>
          <p:nvPr/>
        </p:nvSpPr>
        <p:spPr>
          <a:xfrm rot="15355341">
            <a:off x="1323416" y="1925941"/>
            <a:ext cx="4796760" cy="3467213"/>
          </a:xfrm>
          <a:prstGeom prst="arc">
            <a:avLst>
              <a:gd name="adj1" fmla="val 16006209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434529D5-6AAE-DF48-8C46-8AE633B96AD7}"/>
              </a:ext>
            </a:extLst>
          </p:cNvPr>
          <p:cNvSpPr/>
          <p:nvPr/>
        </p:nvSpPr>
        <p:spPr>
          <a:xfrm rot="18111329">
            <a:off x="1902911" y="248652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024E3F4E-BCF1-DC42-9FDE-FB6B8D87A0CF}"/>
              </a:ext>
            </a:extLst>
          </p:cNvPr>
          <p:cNvSpPr/>
          <p:nvPr/>
        </p:nvSpPr>
        <p:spPr>
          <a:xfrm rot="18155403">
            <a:off x="2135303" y="2647607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id="{3D4A19E4-EC55-3F4D-87BF-237FAAF870B4}"/>
              </a:ext>
            </a:extLst>
          </p:cNvPr>
          <p:cNvSpPr/>
          <p:nvPr/>
        </p:nvSpPr>
        <p:spPr>
          <a:xfrm rot="18393379">
            <a:off x="2358098" y="2797295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30056682-F360-FC4E-B996-3D270FE7262D}"/>
              </a:ext>
            </a:extLst>
          </p:cNvPr>
          <p:cNvSpPr/>
          <p:nvPr/>
        </p:nvSpPr>
        <p:spPr>
          <a:xfrm rot="18155403">
            <a:off x="2590758" y="295685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id="{07F2A769-9B13-DF4D-AC7F-1F7A63B57F76}"/>
              </a:ext>
            </a:extLst>
          </p:cNvPr>
          <p:cNvSpPr/>
          <p:nvPr/>
        </p:nvSpPr>
        <p:spPr>
          <a:xfrm rot="18393379">
            <a:off x="2813553" y="3106542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BDA56E41-9E73-D84E-98FD-121CC299EE17}"/>
              </a:ext>
            </a:extLst>
          </p:cNvPr>
          <p:cNvSpPr/>
          <p:nvPr/>
        </p:nvSpPr>
        <p:spPr>
          <a:xfrm rot="18111329">
            <a:off x="3945795" y="388190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24867576-6E18-7647-8ED2-CA14489A1A53}"/>
              </a:ext>
            </a:extLst>
          </p:cNvPr>
          <p:cNvSpPr/>
          <p:nvPr/>
        </p:nvSpPr>
        <p:spPr>
          <a:xfrm rot="18155403">
            <a:off x="3046798" y="3266683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DB283069-6E5D-D74E-8843-1B64ABE96E41}"/>
              </a:ext>
            </a:extLst>
          </p:cNvPr>
          <p:cNvSpPr/>
          <p:nvPr/>
        </p:nvSpPr>
        <p:spPr>
          <a:xfrm rot="18393379">
            <a:off x="3269593" y="341637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9E92488E-FA3A-4241-9A7C-C143E2F24D7E}"/>
              </a:ext>
            </a:extLst>
          </p:cNvPr>
          <p:cNvSpPr/>
          <p:nvPr/>
        </p:nvSpPr>
        <p:spPr>
          <a:xfrm rot="18155403">
            <a:off x="3502253" y="357593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55A5899B-9B7E-CE47-858C-56B1DE4BE3CF}"/>
              </a:ext>
            </a:extLst>
          </p:cNvPr>
          <p:cNvSpPr/>
          <p:nvPr/>
        </p:nvSpPr>
        <p:spPr>
          <a:xfrm rot="18393379">
            <a:off x="3725048" y="372561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A167302A-1036-534A-9E52-4D3F04DC6BD2}"/>
              </a:ext>
            </a:extLst>
          </p:cNvPr>
          <p:cNvSpPr/>
          <p:nvPr/>
        </p:nvSpPr>
        <p:spPr>
          <a:xfrm rot="18111329">
            <a:off x="2017211" y="217958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4D7A1C06-7DDD-344E-937B-4885FD870A59}"/>
              </a:ext>
            </a:extLst>
          </p:cNvPr>
          <p:cNvSpPr/>
          <p:nvPr/>
        </p:nvSpPr>
        <p:spPr>
          <a:xfrm rot="18155403">
            <a:off x="2249603" y="2340673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2EE095DE-0ABC-0341-9A5E-1AE016477D90}"/>
              </a:ext>
            </a:extLst>
          </p:cNvPr>
          <p:cNvSpPr/>
          <p:nvPr/>
        </p:nvSpPr>
        <p:spPr>
          <a:xfrm rot="18393379">
            <a:off x="2472398" y="249036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A9EDC739-2F87-3E49-A313-621D5CF8248E}"/>
              </a:ext>
            </a:extLst>
          </p:cNvPr>
          <p:cNvSpPr/>
          <p:nvPr/>
        </p:nvSpPr>
        <p:spPr>
          <a:xfrm rot="18155403">
            <a:off x="2705058" y="264992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FD2E691D-3C73-F64F-BFE0-B7CE83D3707D}"/>
              </a:ext>
            </a:extLst>
          </p:cNvPr>
          <p:cNvSpPr/>
          <p:nvPr/>
        </p:nvSpPr>
        <p:spPr>
          <a:xfrm rot="18393379">
            <a:off x="2927853" y="279960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BDBEE262-E086-F24A-8042-63D82BC52090}"/>
              </a:ext>
            </a:extLst>
          </p:cNvPr>
          <p:cNvSpPr/>
          <p:nvPr/>
        </p:nvSpPr>
        <p:spPr>
          <a:xfrm rot="18111329">
            <a:off x="4060095" y="3574975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2C2DDB37-B053-DC49-97FF-A76B8A0870DD}"/>
              </a:ext>
            </a:extLst>
          </p:cNvPr>
          <p:cNvSpPr/>
          <p:nvPr/>
        </p:nvSpPr>
        <p:spPr>
          <a:xfrm rot="18155403">
            <a:off x="3161098" y="295975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ECB73652-A940-174F-9A34-B9FA9D436E76}"/>
              </a:ext>
            </a:extLst>
          </p:cNvPr>
          <p:cNvSpPr/>
          <p:nvPr/>
        </p:nvSpPr>
        <p:spPr>
          <a:xfrm rot="18393379">
            <a:off x="3383893" y="310943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581DE724-5C8C-8B40-94CD-E67DC0612EF6}"/>
              </a:ext>
            </a:extLst>
          </p:cNvPr>
          <p:cNvSpPr/>
          <p:nvPr/>
        </p:nvSpPr>
        <p:spPr>
          <a:xfrm rot="18155403">
            <a:off x="3616553" y="3268996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7F40B261-1976-7740-AE3E-41B12CCBC02F}"/>
              </a:ext>
            </a:extLst>
          </p:cNvPr>
          <p:cNvSpPr/>
          <p:nvPr/>
        </p:nvSpPr>
        <p:spPr>
          <a:xfrm rot="18393379">
            <a:off x="3839348" y="341868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D1245E2B-6935-C04D-8BFE-CDFF2D9DAFBD}"/>
              </a:ext>
            </a:extLst>
          </p:cNvPr>
          <p:cNvSpPr/>
          <p:nvPr/>
        </p:nvSpPr>
        <p:spPr>
          <a:xfrm rot="18111329">
            <a:off x="1843149" y="2820137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A023685B-4A9F-D54D-A3AD-6CFD502F7B37}"/>
              </a:ext>
            </a:extLst>
          </p:cNvPr>
          <p:cNvSpPr/>
          <p:nvPr/>
        </p:nvSpPr>
        <p:spPr>
          <a:xfrm rot="18155403">
            <a:off x="2075540" y="2981223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C3BBFC62-023E-CF4A-B000-668516BA21CC}"/>
              </a:ext>
            </a:extLst>
          </p:cNvPr>
          <p:cNvSpPr/>
          <p:nvPr/>
        </p:nvSpPr>
        <p:spPr>
          <a:xfrm rot="18393379">
            <a:off x="2298335" y="313091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DC84E102-8B92-8547-A148-90542E76E8A9}"/>
              </a:ext>
            </a:extLst>
          </p:cNvPr>
          <p:cNvSpPr/>
          <p:nvPr/>
        </p:nvSpPr>
        <p:spPr>
          <a:xfrm rot="18155403">
            <a:off x="2530996" y="329047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CE78C436-5FF9-0D45-A763-2A13004CB95D}"/>
              </a:ext>
            </a:extLst>
          </p:cNvPr>
          <p:cNvSpPr/>
          <p:nvPr/>
        </p:nvSpPr>
        <p:spPr>
          <a:xfrm rot="18393379">
            <a:off x="2753791" y="344015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6DDAD52B-251D-9F41-927C-8BF05B8AE0FD}"/>
              </a:ext>
            </a:extLst>
          </p:cNvPr>
          <p:cNvSpPr/>
          <p:nvPr/>
        </p:nvSpPr>
        <p:spPr>
          <a:xfrm rot="18111329">
            <a:off x="3886033" y="421552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B361DCF6-9C78-D546-8D6F-DC91876D65F9}"/>
              </a:ext>
            </a:extLst>
          </p:cNvPr>
          <p:cNvSpPr/>
          <p:nvPr/>
        </p:nvSpPr>
        <p:spPr>
          <a:xfrm rot="18155403">
            <a:off x="2987036" y="3600299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9421AE2A-B7D7-7646-833C-28C3F3761B4B}"/>
              </a:ext>
            </a:extLst>
          </p:cNvPr>
          <p:cNvSpPr/>
          <p:nvPr/>
        </p:nvSpPr>
        <p:spPr>
          <a:xfrm rot="18393379">
            <a:off x="3209831" y="3749987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A0E1D2EA-BF5F-7247-BE69-2EAA8C49EFB7}"/>
              </a:ext>
            </a:extLst>
          </p:cNvPr>
          <p:cNvSpPr/>
          <p:nvPr/>
        </p:nvSpPr>
        <p:spPr>
          <a:xfrm rot="18155403">
            <a:off x="3442491" y="3909546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62411947-1041-1242-8CFA-6FC577379F28}"/>
              </a:ext>
            </a:extLst>
          </p:cNvPr>
          <p:cNvSpPr/>
          <p:nvPr/>
        </p:nvSpPr>
        <p:spPr>
          <a:xfrm rot="18393379">
            <a:off x="3665286" y="405923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A87BDCE6-E026-F34A-A46C-C5C1C6ED60E9}"/>
              </a:ext>
            </a:extLst>
          </p:cNvPr>
          <p:cNvSpPr/>
          <p:nvPr/>
        </p:nvSpPr>
        <p:spPr>
          <a:xfrm rot="18111329">
            <a:off x="2165789" y="1944604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1E245B35-812F-4F44-BE38-09A71A0A2585}"/>
              </a:ext>
            </a:extLst>
          </p:cNvPr>
          <p:cNvSpPr/>
          <p:nvPr/>
        </p:nvSpPr>
        <p:spPr>
          <a:xfrm rot="18111329">
            <a:off x="2395999" y="2087881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7022DA2E-645B-7641-A41F-3D3D807AB5FE}"/>
              </a:ext>
            </a:extLst>
          </p:cNvPr>
          <p:cNvSpPr/>
          <p:nvPr/>
        </p:nvSpPr>
        <p:spPr>
          <a:xfrm rot="18111329">
            <a:off x="2613331" y="2252086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5F44DD55-9341-BD47-81EE-0BCD94FC483F}"/>
              </a:ext>
            </a:extLst>
          </p:cNvPr>
          <p:cNvSpPr/>
          <p:nvPr/>
        </p:nvSpPr>
        <p:spPr>
          <a:xfrm rot="18111329">
            <a:off x="2843540" y="239536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8CA40120-A7EE-EA4A-ADE0-8F1ABCD989EF}"/>
              </a:ext>
            </a:extLst>
          </p:cNvPr>
          <p:cNvSpPr/>
          <p:nvPr/>
        </p:nvSpPr>
        <p:spPr>
          <a:xfrm rot="18111329">
            <a:off x="3072138" y="255152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1A83BD17-C38B-3549-A0EE-2301937C9B6E}"/>
              </a:ext>
            </a:extLst>
          </p:cNvPr>
          <p:cNvSpPr/>
          <p:nvPr/>
        </p:nvSpPr>
        <p:spPr>
          <a:xfrm rot="18111329">
            <a:off x="3302348" y="2694800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95308F3D-BA2F-E34E-A9C2-1A5FADF4FD35}"/>
              </a:ext>
            </a:extLst>
          </p:cNvPr>
          <p:cNvSpPr/>
          <p:nvPr/>
        </p:nvSpPr>
        <p:spPr>
          <a:xfrm rot="18111329">
            <a:off x="3521289" y="2860612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D1235387-B66E-C24E-B8BB-1D639E20094C}"/>
              </a:ext>
            </a:extLst>
          </p:cNvPr>
          <p:cNvSpPr/>
          <p:nvPr/>
        </p:nvSpPr>
        <p:spPr>
          <a:xfrm rot="18111329">
            <a:off x="3751499" y="3003889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4C1C0AA0-E3CE-A74C-A6B7-21451765ED1C}"/>
              </a:ext>
            </a:extLst>
          </p:cNvPr>
          <p:cNvSpPr/>
          <p:nvPr/>
        </p:nvSpPr>
        <p:spPr>
          <a:xfrm rot="18111329">
            <a:off x="3975267" y="3169705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33A0B372-BC87-2D4C-BF52-7A47A9648387}"/>
              </a:ext>
            </a:extLst>
          </p:cNvPr>
          <p:cNvSpPr/>
          <p:nvPr/>
        </p:nvSpPr>
        <p:spPr>
          <a:xfrm rot="18111329">
            <a:off x="4205477" y="3312982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id="{F537451F-5325-0B43-AB57-8AD32F77F8A1}"/>
              </a:ext>
            </a:extLst>
          </p:cNvPr>
          <p:cNvSpPr/>
          <p:nvPr/>
        </p:nvSpPr>
        <p:spPr>
          <a:xfrm rot="18111329">
            <a:off x="1840600" y="3126241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B1C8D414-B3DC-EB4D-8CB0-4D3EDDE04D87}"/>
              </a:ext>
            </a:extLst>
          </p:cNvPr>
          <p:cNvSpPr/>
          <p:nvPr/>
        </p:nvSpPr>
        <p:spPr>
          <a:xfrm rot="18111329">
            <a:off x="2070809" y="3269518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265D6756-1A71-6A44-9E21-DD9DF11D4AD3}"/>
              </a:ext>
            </a:extLst>
          </p:cNvPr>
          <p:cNvSpPr/>
          <p:nvPr/>
        </p:nvSpPr>
        <p:spPr>
          <a:xfrm rot="18111329">
            <a:off x="2288141" y="343372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D4B532F0-B772-F84B-B620-59022D81E4B2}"/>
              </a:ext>
            </a:extLst>
          </p:cNvPr>
          <p:cNvSpPr/>
          <p:nvPr/>
        </p:nvSpPr>
        <p:spPr>
          <a:xfrm rot="18111329">
            <a:off x="2518351" y="3577000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8DA9922A-4E5C-1440-8F87-FAAA1DDFE4D6}"/>
              </a:ext>
            </a:extLst>
          </p:cNvPr>
          <p:cNvSpPr/>
          <p:nvPr/>
        </p:nvSpPr>
        <p:spPr>
          <a:xfrm rot="18111329">
            <a:off x="2748560" y="3729931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9437B2C3-1E1C-014A-9065-16A51E74B760}"/>
              </a:ext>
            </a:extLst>
          </p:cNvPr>
          <p:cNvSpPr/>
          <p:nvPr/>
        </p:nvSpPr>
        <p:spPr>
          <a:xfrm rot="18111329">
            <a:off x="2978770" y="3873208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86B8A54F-7F2D-E646-B75A-1E60D1252AB4}"/>
              </a:ext>
            </a:extLst>
          </p:cNvPr>
          <p:cNvSpPr/>
          <p:nvPr/>
        </p:nvSpPr>
        <p:spPr>
          <a:xfrm rot="18111329">
            <a:off x="3196102" y="403741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834BDC7D-77A7-9C4F-A989-115B5306DD3C}"/>
              </a:ext>
            </a:extLst>
          </p:cNvPr>
          <p:cNvSpPr/>
          <p:nvPr/>
        </p:nvSpPr>
        <p:spPr>
          <a:xfrm rot="18111329">
            <a:off x="3426311" y="4180690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id="{56F0AA1B-9FDC-9147-9EA1-6B335B8EDC0A}"/>
              </a:ext>
            </a:extLst>
          </p:cNvPr>
          <p:cNvSpPr/>
          <p:nvPr/>
        </p:nvSpPr>
        <p:spPr>
          <a:xfrm rot="18111329">
            <a:off x="3654903" y="4336848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id="{38066DC9-7027-AB4C-A48C-6601DACB8EEE}"/>
              </a:ext>
            </a:extLst>
          </p:cNvPr>
          <p:cNvSpPr/>
          <p:nvPr/>
        </p:nvSpPr>
        <p:spPr>
          <a:xfrm rot="18111329">
            <a:off x="3885113" y="4480125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4" name="Oval 633">
            <a:extLst>
              <a:ext uri="{FF2B5EF4-FFF2-40B4-BE49-F238E27FC236}">
                <a16:creationId xmlns:a16="http://schemas.microsoft.com/office/drawing/2014/main" id="{C9380C57-A6A2-504C-A56B-B06BE1E89225}"/>
              </a:ext>
            </a:extLst>
          </p:cNvPr>
          <p:cNvSpPr/>
          <p:nvPr/>
        </p:nvSpPr>
        <p:spPr>
          <a:xfrm rot="18111329">
            <a:off x="2319674" y="1750549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id="{0BFB09EB-F595-8E43-B8C0-131ED5DA93A5}"/>
              </a:ext>
            </a:extLst>
          </p:cNvPr>
          <p:cNvSpPr/>
          <p:nvPr/>
        </p:nvSpPr>
        <p:spPr>
          <a:xfrm rot="18111329">
            <a:off x="2471476" y="162271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9" name="Oval 638">
            <a:extLst>
              <a:ext uri="{FF2B5EF4-FFF2-40B4-BE49-F238E27FC236}">
                <a16:creationId xmlns:a16="http://schemas.microsoft.com/office/drawing/2014/main" id="{368037DA-8264-9C4C-9212-A55C5837BF7A}"/>
              </a:ext>
            </a:extLst>
          </p:cNvPr>
          <p:cNvSpPr/>
          <p:nvPr/>
        </p:nvSpPr>
        <p:spPr>
          <a:xfrm rot="18111329">
            <a:off x="2599768" y="153980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1" name="Oval 640">
            <a:extLst>
              <a:ext uri="{FF2B5EF4-FFF2-40B4-BE49-F238E27FC236}">
                <a16:creationId xmlns:a16="http://schemas.microsoft.com/office/drawing/2014/main" id="{0C2C4C9D-BEB6-1F4C-9A4B-3B9739DD5FFD}"/>
              </a:ext>
            </a:extLst>
          </p:cNvPr>
          <p:cNvSpPr/>
          <p:nvPr/>
        </p:nvSpPr>
        <p:spPr>
          <a:xfrm rot="18111329">
            <a:off x="2700513" y="148303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id="{982C48F9-235D-7F40-AEBD-F0C9316E507A}"/>
              </a:ext>
            </a:extLst>
          </p:cNvPr>
          <p:cNvSpPr/>
          <p:nvPr/>
        </p:nvSpPr>
        <p:spPr>
          <a:xfrm rot="18111329">
            <a:off x="2795307" y="144267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id="{AB7A69C9-3901-384A-83D6-5F184E0470E8}"/>
              </a:ext>
            </a:extLst>
          </p:cNvPr>
          <p:cNvSpPr/>
          <p:nvPr/>
        </p:nvSpPr>
        <p:spPr>
          <a:xfrm rot="18111329">
            <a:off x="2860350" y="141068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id="{D1FAAE7B-2873-CE4D-A980-9D94E6D4F4CB}"/>
              </a:ext>
            </a:extLst>
          </p:cNvPr>
          <p:cNvSpPr/>
          <p:nvPr/>
        </p:nvSpPr>
        <p:spPr>
          <a:xfrm rot="18111329">
            <a:off x="1857674" y="34150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47" name="Oval 646">
            <a:extLst>
              <a:ext uri="{FF2B5EF4-FFF2-40B4-BE49-F238E27FC236}">
                <a16:creationId xmlns:a16="http://schemas.microsoft.com/office/drawing/2014/main" id="{C19D01A3-5501-614F-8AD8-DBD3DF74390C}"/>
              </a:ext>
            </a:extLst>
          </p:cNvPr>
          <p:cNvSpPr/>
          <p:nvPr/>
        </p:nvSpPr>
        <p:spPr>
          <a:xfrm rot="18111329">
            <a:off x="1905742" y="3644572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id="{B15357B8-DC61-0D45-8E14-9824406A6C80}"/>
              </a:ext>
            </a:extLst>
          </p:cNvPr>
          <p:cNvSpPr/>
          <p:nvPr/>
        </p:nvSpPr>
        <p:spPr>
          <a:xfrm rot="18111329">
            <a:off x="1976404" y="3861331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id="{BCED8C9C-9D57-8849-8AA8-1AC5BFF99CF3}"/>
              </a:ext>
            </a:extLst>
          </p:cNvPr>
          <p:cNvSpPr/>
          <p:nvPr/>
        </p:nvSpPr>
        <p:spPr>
          <a:xfrm rot="18111329">
            <a:off x="2025282" y="4035085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id="{FF8EBB92-F956-2E48-8960-D0EB3EF11988}"/>
              </a:ext>
            </a:extLst>
          </p:cNvPr>
          <p:cNvSpPr/>
          <p:nvPr/>
        </p:nvSpPr>
        <p:spPr>
          <a:xfrm rot="18111329">
            <a:off x="2085498" y="417914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3" name="Oval 652">
            <a:extLst>
              <a:ext uri="{FF2B5EF4-FFF2-40B4-BE49-F238E27FC236}">
                <a16:creationId xmlns:a16="http://schemas.microsoft.com/office/drawing/2014/main" id="{414A494A-61A9-1140-981F-2ADE35EBA987}"/>
              </a:ext>
            </a:extLst>
          </p:cNvPr>
          <p:cNvSpPr/>
          <p:nvPr/>
        </p:nvSpPr>
        <p:spPr>
          <a:xfrm rot="18111329">
            <a:off x="2133252" y="428646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5" name="Oval 654">
            <a:extLst>
              <a:ext uri="{FF2B5EF4-FFF2-40B4-BE49-F238E27FC236}">
                <a16:creationId xmlns:a16="http://schemas.microsoft.com/office/drawing/2014/main" id="{5979425A-B285-1E48-A04A-8698720D3AFD}"/>
              </a:ext>
            </a:extLst>
          </p:cNvPr>
          <p:cNvSpPr/>
          <p:nvPr/>
        </p:nvSpPr>
        <p:spPr>
          <a:xfrm rot="18111329">
            <a:off x="2093418" y="356511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6" name="Oval 655">
            <a:extLst>
              <a:ext uri="{FF2B5EF4-FFF2-40B4-BE49-F238E27FC236}">
                <a16:creationId xmlns:a16="http://schemas.microsoft.com/office/drawing/2014/main" id="{EA912C4E-34D9-9C49-B439-FD539E47BF07}"/>
              </a:ext>
            </a:extLst>
          </p:cNvPr>
          <p:cNvSpPr/>
          <p:nvPr/>
        </p:nvSpPr>
        <p:spPr>
          <a:xfrm rot="18111329">
            <a:off x="2317255" y="37198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7" name="Oval 656">
            <a:extLst>
              <a:ext uri="{FF2B5EF4-FFF2-40B4-BE49-F238E27FC236}">
                <a16:creationId xmlns:a16="http://schemas.microsoft.com/office/drawing/2014/main" id="{9CFBC2BB-E35C-394C-B48A-5507F926A7C1}"/>
              </a:ext>
            </a:extLst>
          </p:cNvPr>
          <p:cNvSpPr/>
          <p:nvPr/>
        </p:nvSpPr>
        <p:spPr>
          <a:xfrm rot="18111329">
            <a:off x="2552999" y="386991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36A1596E-118D-6344-BE7D-78479E895C92}"/>
              </a:ext>
            </a:extLst>
          </p:cNvPr>
          <p:cNvSpPr/>
          <p:nvPr/>
        </p:nvSpPr>
        <p:spPr>
          <a:xfrm rot="18111329">
            <a:off x="2769693" y="40246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id="{1DC675C4-B22A-B847-9818-3F32D8555435}"/>
              </a:ext>
            </a:extLst>
          </p:cNvPr>
          <p:cNvSpPr/>
          <p:nvPr/>
        </p:nvSpPr>
        <p:spPr>
          <a:xfrm rot="18111329">
            <a:off x="3005437" y="417471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0" name="Oval 659">
            <a:extLst>
              <a:ext uri="{FF2B5EF4-FFF2-40B4-BE49-F238E27FC236}">
                <a16:creationId xmlns:a16="http://schemas.microsoft.com/office/drawing/2014/main" id="{52CAF8A3-CEB5-DA47-9076-68825017DC8D}"/>
              </a:ext>
            </a:extLst>
          </p:cNvPr>
          <p:cNvSpPr/>
          <p:nvPr/>
        </p:nvSpPr>
        <p:spPr>
          <a:xfrm rot="18111329">
            <a:off x="3229274" y="43294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3" name="Oval 662">
            <a:extLst>
              <a:ext uri="{FF2B5EF4-FFF2-40B4-BE49-F238E27FC236}">
                <a16:creationId xmlns:a16="http://schemas.microsoft.com/office/drawing/2014/main" id="{632A2E5C-B57C-C346-BC9E-E328E1E2C272}"/>
              </a:ext>
            </a:extLst>
          </p:cNvPr>
          <p:cNvSpPr/>
          <p:nvPr/>
        </p:nvSpPr>
        <p:spPr>
          <a:xfrm rot="18111329">
            <a:off x="3453112" y="4469990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4" name="Oval 663">
            <a:extLst>
              <a:ext uri="{FF2B5EF4-FFF2-40B4-BE49-F238E27FC236}">
                <a16:creationId xmlns:a16="http://schemas.microsoft.com/office/drawing/2014/main" id="{2D7FC92C-DFF6-6F46-BA97-F2BFD1B581DE}"/>
              </a:ext>
            </a:extLst>
          </p:cNvPr>
          <p:cNvSpPr/>
          <p:nvPr/>
        </p:nvSpPr>
        <p:spPr>
          <a:xfrm rot="18111329">
            <a:off x="3688855" y="4620009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0" name="Oval 669">
            <a:extLst>
              <a:ext uri="{FF2B5EF4-FFF2-40B4-BE49-F238E27FC236}">
                <a16:creationId xmlns:a16="http://schemas.microsoft.com/office/drawing/2014/main" id="{D8F26FEE-B8F9-E242-B4A4-8641388E9619}"/>
              </a:ext>
            </a:extLst>
          </p:cNvPr>
          <p:cNvSpPr/>
          <p:nvPr/>
        </p:nvSpPr>
        <p:spPr>
          <a:xfrm rot="18111329">
            <a:off x="3912693" y="4774790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2" name="Oval 671">
            <a:extLst>
              <a:ext uri="{FF2B5EF4-FFF2-40B4-BE49-F238E27FC236}">
                <a16:creationId xmlns:a16="http://schemas.microsoft.com/office/drawing/2014/main" id="{8C8AAE05-0E10-C24C-8A15-D15CAE1842F8}"/>
              </a:ext>
            </a:extLst>
          </p:cNvPr>
          <p:cNvSpPr/>
          <p:nvPr/>
        </p:nvSpPr>
        <p:spPr>
          <a:xfrm rot="18111329">
            <a:off x="2556927" y="1900632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6" name="Oval 695">
            <a:extLst>
              <a:ext uri="{FF2B5EF4-FFF2-40B4-BE49-F238E27FC236}">
                <a16:creationId xmlns:a16="http://schemas.microsoft.com/office/drawing/2014/main" id="{F325EBB3-5ED7-9648-BBF9-B4B85019A0A3}"/>
              </a:ext>
            </a:extLst>
          </p:cNvPr>
          <p:cNvSpPr/>
          <p:nvPr/>
        </p:nvSpPr>
        <p:spPr>
          <a:xfrm rot="18111329">
            <a:off x="2792671" y="2050651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8" name="Oval 697">
            <a:extLst>
              <a:ext uri="{FF2B5EF4-FFF2-40B4-BE49-F238E27FC236}">
                <a16:creationId xmlns:a16="http://schemas.microsoft.com/office/drawing/2014/main" id="{5606FAFA-797F-2E41-89B9-66EB4AC6D57E}"/>
              </a:ext>
            </a:extLst>
          </p:cNvPr>
          <p:cNvSpPr/>
          <p:nvPr/>
        </p:nvSpPr>
        <p:spPr>
          <a:xfrm rot="18111329">
            <a:off x="3240797" y="236407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7" name="Oval 706">
            <a:extLst>
              <a:ext uri="{FF2B5EF4-FFF2-40B4-BE49-F238E27FC236}">
                <a16:creationId xmlns:a16="http://schemas.microsoft.com/office/drawing/2014/main" id="{8C2B6857-955B-444D-AFCB-C08DA2D1ABEB}"/>
              </a:ext>
            </a:extLst>
          </p:cNvPr>
          <p:cNvSpPr/>
          <p:nvPr/>
        </p:nvSpPr>
        <p:spPr>
          <a:xfrm rot="18111329">
            <a:off x="3478050" y="2524242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8" name="Oval 707">
            <a:extLst>
              <a:ext uri="{FF2B5EF4-FFF2-40B4-BE49-F238E27FC236}">
                <a16:creationId xmlns:a16="http://schemas.microsoft.com/office/drawing/2014/main" id="{0B3B3DF8-2EDF-4F4E-96C6-7C4C73F9173F}"/>
              </a:ext>
            </a:extLst>
          </p:cNvPr>
          <p:cNvSpPr/>
          <p:nvPr/>
        </p:nvSpPr>
        <p:spPr>
          <a:xfrm rot="18111329">
            <a:off x="3917459" y="281895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9" name="Oval 708">
            <a:extLst>
              <a:ext uri="{FF2B5EF4-FFF2-40B4-BE49-F238E27FC236}">
                <a16:creationId xmlns:a16="http://schemas.microsoft.com/office/drawing/2014/main" id="{D0662544-D1CC-374F-9DAA-18E7CAABBC69}"/>
              </a:ext>
            </a:extLst>
          </p:cNvPr>
          <p:cNvSpPr/>
          <p:nvPr/>
        </p:nvSpPr>
        <p:spPr>
          <a:xfrm rot="18111329">
            <a:off x="4143427" y="2964148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0" name="Oval 709">
            <a:extLst>
              <a:ext uri="{FF2B5EF4-FFF2-40B4-BE49-F238E27FC236}">
                <a16:creationId xmlns:a16="http://schemas.microsoft.com/office/drawing/2014/main" id="{8FF512FA-7900-3A48-BC8D-EDEE3AF19F3D}"/>
              </a:ext>
            </a:extLst>
          </p:cNvPr>
          <p:cNvSpPr/>
          <p:nvPr/>
        </p:nvSpPr>
        <p:spPr>
          <a:xfrm rot="18111329">
            <a:off x="2792004" y="2051431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1" name="Oval 710">
            <a:extLst>
              <a:ext uri="{FF2B5EF4-FFF2-40B4-BE49-F238E27FC236}">
                <a16:creationId xmlns:a16="http://schemas.microsoft.com/office/drawing/2014/main" id="{D94CB5FD-B0A7-744C-A4FC-A5F1B15F59F6}"/>
              </a:ext>
            </a:extLst>
          </p:cNvPr>
          <p:cNvSpPr/>
          <p:nvPr/>
        </p:nvSpPr>
        <p:spPr>
          <a:xfrm rot="18111329">
            <a:off x="2943806" y="1923601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2" name="Oval 711">
            <a:extLst>
              <a:ext uri="{FF2B5EF4-FFF2-40B4-BE49-F238E27FC236}">
                <a16:creationId xmlns:a16="http://schemas.microsoft.com/office/drawing/2014/main" id="{2B092147-0093-0A45-9C05-8E80328E6DE5}"/>
              </a:ext>
            </a:extLst>
          </p:cNvPr>
          <p:cNvSpPr/>
          <p:nvPr/>
        </p:nvSpPr>
        <p:spPr>
          <a:xfrm rot="18111329">
            <a:off x="3072098" y="1840684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3" name="Oval 712">
            <a:extLst>
              <a:ext uri="{FF2B5EF4-FFF2-40B4-BE49-F238E27FC236}">
                <a16:creationId xmlns:a16="http://schemas.microsoft.com/office/drawing/2014/main" id="{693376A5-79E4-CC4A-ACED-5EB2430600A0}"/>
              </a:ext>
            </a:extLst>
          </p:cNvPr>
          <p:cNvSpPr/>
          <p:nvPr/>
        </p:nvSpPr>
        <p:spPr>
          <a:xfrm rot="18111329">
            <a:off x="3172842" y="1783918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4" name="Oval 713">
            <a:extLst>
              <a:ext uri="{FF2B5EF4-FFF2-40B4-BE49-F238E27FC236}">
                <a16:creationId xmlns:a16="http://schemas.microsoft.com/office/drawing/2014/main" id="{0DCDDB60-1553-BF4E-8273-E7EC3AD16414}"/>
              </a:ext>
            </a:extLst>
          </p:cNvPr>
          <p:cNvSpPr/>
          <p:nvPr/>
        </p:nvSpPr>
        <p:spPr>
          <a:xfrm rot="18375911">
            <a:off x="3254626" y="1743079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715" name="Oval 714">
            <a:extLst>
              <a:ext uri="{FF2B5EF4-FFF2-40B4-BE49-F238E27FC236}">
                <a16:creationId xmlns:a16="http://schemas.microsoft.com/office/drawing/2014/main" id="{C48ECA72-13B8-014D-AF16-AC17BD8B02E7}"/>
              </a:ext>
            </a:extLst>
          </p:cNvPr>
          <p:cNvSpPr/>
          <p:nvPr/>
        </p:nvSpPr>
        <p:spPr>
          <a:xfrm rot="18410934">
            <a:off x="3329193" y="1711089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716" name="Oval 715">
            <a:extLst>
              <a:ext uri="{FF2B5EF4-FFF2-40B4-BE49-F238E27FC236}">
                <a16:creationId xmlns:a16="http://schemas.microsoft.com/office/drawing/2014/main" id="{660BD676-05B5-134D-9A19-E704B876222C}"/>
              </a:ext>
            </a:extLst>
          </p:cNvPr>
          <p:cNvSpPr/>
          <p:nvPr/>
        </p:nvSpPr>
        <p:spPr>
          <a:xfrm rot="18111329">
            <a:off x="2558357" y="1898464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7" name="Oval 716">
            <a:extLst>
              <a:ext uri="{FF2B5EF4-FFF2-40B4-BE49-F238E27FC236}">
                <a16:creationId xmlns:a16="http://schemas.microsoft.com/office/drawing/2014/main" id="{FBEE4284-0157-7A48-9025-DE0D1930ABA0}"/>
              </a:ext>
            </a:extLst>
          </p:cNvPr>
          <p:cNvSpPr/>
          <p:nvPr/>
        </p:nvSpPr>
        <p:spPr>
          <a:xfrm rot="18111329">
            <a:off x="2710159" y="177063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8" name="Oval 717">
            <a:extLst>
              <a:ext uri="{FF2B5EF4-FFF2-40B4-BE49-F238E27FC236}">
                <a16:creationId xmlns:a16="http://schemas.microsoft.com/office/drawing/2014/main" id="{4AFDB6FD-174E-524E-9EB8-E9E4FE26F1CE}"/>
              </a:ext>
            </a:extLst>
          </p:cNvPr>
          <p:cNvSpPr/>
          <p:nvPr/>
        </p:nvSpPr>
        <p:spPr>
          <a:xfrm rot="18111329">
            <a:off x="2838451" y="1687717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1065AD0E-3B94-304D-923E-99D74F99A252}"/>
              </a:ext>
            </a:extLst>
          </p:cNvPr>
          <p:cNvSpPr/>
          <p:nvPr/>
        </p:nvSpPr>
        <p:spPr>
          <a:xfrm rot="18111329">
            <a:off x="2939196" y="163095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2CC8BEDA-F852-C24B-8115-F69F17A93EB1}"/>
              </a:ext>
            </a:extLst>
          </p:cNvPr>
          <p:cNvSpPr/>
          <p:nvPr/>
        </p:nvSpPr>
        <p:spPr>
          <a:xfrm rot="18111329">
            <a:off x="3033990" y="159059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1" name="Oval 720">
            <a:extLst>
              <a:ext uri="{FF2B5EF4-FFF2-40B4-BE49-F238E27FC236}">
                <a16:creationId xmlns:a16="http://schemas.microsoft.com/office/drawing/2014/main" id="{66C93147-48E1-C24F-B82E-840FA0F0178C}"/>
              </a:ext>
            </a:extLst>
          </p:cNvPr>
          <p:cNvSpPr/>
          <p:nvPr/>
        </p:nvSpPr>
        <p:spPr>
          <a:xfrm rot="18111329">
            <a:off x="3099033" y="1558601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2" name="Oval 721">
            <a:extLst>
              <a:ext uri="{FF2B5EF4-FFF2-40B4-BE49-F238E27FC236}">
                <a16:creationId xmlns:a16="http://schemas.microsoft.com/office/drawing/2014/main" id="{ABDFBA40-590A-654E-8B5A-448445CE4415}"/>
              </a:ext>
            </a:extLst>
          </p:cNvPr>
          <p:cNvSpPr/>
          <p:nvPr/>
        </p:nvSpPr>
        <p:spPr>
          <a:xfrm rot="18111329">
            <a:off x="3013906" y="222289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3" name="Oval 722">
            <a:extLst>
              <a:ext uri="{FF2B5EF4-FFF2-40B4-BE49-F238E27FC236}">
                <a16:creationId xmlns:a16="http://schemas.microsoft.com/office/drawing/2014/main" id="{07A9C884-ADCD-C34D-BEC6-5EB1B0FE77F9}"/>
              </a:ext>
            </a:extLst>
          </p:cNvPr>
          <p:cNvSpPr/>
          <p:nvPr/>
        </p:nvSpPr>
        <p:spPr>
          <a:xfrm rot="18111329">
            <a:off x="3165709" y="209506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18F9CDED-70D3-3D4C-8C3B-A4F18D58EAB1}"/>
              </a:ext>
            </a:extLst>
          </p:cNvPr>
          <p:cNvSpPr/>
          <p:nvPr/>
        </p:nvSpPr>
        <p:spPr>
          <a:xfrm rot="18111329">
            <a:off x="3294001" y="2012147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C05C2323-71F9-5A4A-AB25-E096C5347F49}"/>
              </a:ext>
            </a:extLst>
          </p:cNvPr>
          <p:cNvSpPr/>
          <p:nvPr/>
        </p:nvSpPr>
        <p:spPr>
          <a:xfrm rot="18111329">
            <a:off x="3394745" y="195538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B78F4216-DC65-CF41-992D-D7A670DFC37A}"/>
              </a:ext>
            </a:extLst>
          </p:cNvPr>
          <p:cNvSpPr/>
          <p:nvPr/>
        </p:nvSpPr>
        <p:spPr>
          <a:xfrm rot="18111329">
            <a:off x="3489540" y="191502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7" name="Oval 726">
            <a:extLst>
              <a:ext uri="{FF2B5EF4-FFF2-40B4-BE49-F238E27FC236}">
                <a16:creationId xmlns:a16="http://schemas.microsoft.com/office/drawing/2014/main" id="{33ADCAF5-8B52-F041-9A43-9FA9BFA65112}"/>
              </a:ext>
            </a:extLst>
          </p:cNvPr>
          <p:cNvSpPr/>
          <p:nvPr/>
        </p:nvSpPr>
        <p:spPr>
          <a:xfrm rot="18111329">
            <a:off x="3554582" y="1883031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8" name="Oval 727">
            <a:extLst>
              <a:ext uri="{FF2B5EF4-FFF2-40B4-BE49-F238E27FC236}">
                <a16:creationId xmlns:a16="http://schemas.microsoft.com/office/drawing/2014/main" id="{034E3B7D-6D0B-7D4B-AFB9-FDBEADA8CDF0}"/>
              </a:ext>
            </a:extLst>
          </p:cNvPr>
          <p:cNvSpPr/>
          <p:nvPr/>
        </p:nvSpPr>
        <p:spPr>
          <a:xfrm rot="18111329">
            <a:off x="3638038" y="2395946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9" name="Oval 728">
            <a:extLst>
              <a:ext uri="{FF2B5EF4-FFF2-40B4-BE49-F238E27FC236}">
                <a16:creationId xmlns:a16="http://schemas.microsoft.com/office/drawing/2014/main" id="{6BA64E98-020A-E74A-BE9C-120E5BBC9442}"/>
              </a:ext>
            </a:extLst>
          </p:cNvPr>
          <p:cNvSpPr/>
          <p:nvPr/>
        </p:nvSpPr>
        <p:spPr>
          <a:xfrm rot="18111329">
            <a:off x="3766330" y="2313029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0" name="Oval 729">
            <a:extLst>
              <a:ext uri="{FF2B5EF4-FFF2-40B4-BE49-F238E27FC236}">
                <a16:creationId xmlns:a16="http://schemas.microsoft.com/office/drawing/2014/main" id="{2B64FB8D-855F-6046-B4D6-578ABA0ECD4C}"/>
              </a:ext>
            </a:extLst>
          </p:cNvPr>
          <p:cNvSpPr/>
          <p:nvPr/>
        </p:nvSpPr>
        <p:spPr>
          <a:xfrm rot="18111329">
            <a:off x="3867075" y="2256263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1" name="Oval 730">
            <a:extLst>
              <a:ext uri="{FF2B5EF4-FFF2-40B4-BE49-F238E27FC236}">
                <a16:creationId xmlns:a16="http://schemas.microsoft.com/office/drawing/2014/main" id="{CFB586E0-DA8F-9A42-B65D-070A7012F4B5}"/>
              </a:ext>
            </a:extLst>
          </p:cNvPr>
          <p:cNvSpPr/>
          <p:nvPr/>
        </p:nvSpPr>
        <p:spPr>
          <a:xfrm rot="18111329">
            <a:off x="3961869" y="221590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2" name="Oval 731">
            <a:extLst>
              <a:ext uri="{FF2B5EF4-FFF2-40B4-BE49-F238E27FC236}">
                <a16:creationId xmlns:a16="http://schemas.microsoft.com/office/drawing/2014/main" id="{DF845848-C8D5-934E-9C6C-79BF5AEEF84B}"/>
              </a:ext>
            </a:extLst>
          </p:cNvPr>
          <p:cNvSpPr/>
          <p:nvPr/>
        </p:nvSpPr>
        <p:spPr>
          <a:xfrm rot="18111329">
            <a:off x="4026912" y="218391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AA051795-7C7B-0C4D-BFD0-81C77EF90E1F}"/>
              </a:ext>
            </a:extLst>
          </p:cNvPr>
          <p:cNvSpPr/>
          <p:nvPr/>
        </p:nvSpPr>
        <p:spPr>
          <a:xfrm rot="18111329">
            <a:off x="3404392" y="224297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2D589C31-3E90-FB4A-9814-F26100AF317D}"/>
              </a:ext>
            </a:extLst>
          </p:cNvPr>
          <p:cNvSpPr/>
          <p:nvPr/>
        </p:nvSpPr>
        <p:spPr>
          <a:xfrm rot="18111329">
            <a:off x="3532684" y="216006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ECC4FF2E-6EED-E34D-B1F6-7F28A4784EA6}"/>
              </a:ext>
            </a:extLst>
          </p:cNvPr>
          <p:cNvSpPr/>
          <p:nvPr/>
        </p:nvSpPr>
        <p:spPr>
          <a:xfrm rot="18111329">
            <a:off x="3633428" y="210329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6" name="Oval 735">
            <a:extLst>
              <a:ext uri="{FF2B5EF4-FFF2-40B4-BE49-F238E27FC236}">
                <a16:creationId xmlns:a16="http://schemas.microsoft.com/office/drawing/2014/main" id="{1E535C94-4CFE-C54B-82D5-8F7EDDF01142}"/>
              </a:ext>
            </a:extLst>
          </p:cNvPr>
          <p:cNvSpPr/>
          <p:nvPr/>
        </p:nvSpPr>
        <p:spPr>
          <a:xfrm rot="18111329">
            <a:off x="3728223" y="206293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79543CD2-2431-9348-8010-2B5FC094153A}"/>
              </a:ext>
            </a:extLst>
          </p:cNvPr>
          <p:cNvSpPr/>
          <p:nvPr/>
        </p:nvSpPr>
        <p:spPr>
          <a:xfrm rot="18111329">
            <a:off x="3793265" y="203094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8508F551-1795-E340-B748-7A338CC97D1D}"/>
              </a:ext>
            </a:extLst>
          </p:cNvPr>
          <p:cNvSpPr/>
          <p:nvPr/>
        </p:nvSpPr>
        <p:spPr>
          <a:xfrm rot="18111329">
            <a:off x="3681749" y="2655424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3AC8561D-A631-E34D-B57F-2409798C3119}"/>
              </a:ext>
            </a:extLst>
          </p:cNvPr>
          <p:cNvSpPr/>
          <p:nvPr/>
        </p:nvSpPr>
        <p:spPr>
          <a:xfrm rot="18111329">
            <a:off x="3833551" y="252759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D565EF60-ACB5-AF4C-9590-B35DC1E09D4E}"/>
              </a:ext>
            </a:extLst>
          </p:cNvPr>
          <p:cNvSpPr/>
          <p:nvPr/>
        </p:nvSpPr>
        <p:spPr>
          <a:xfrm rot="18111329">
            <a:off x="3961843" y="2444677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F40FE981-3648-AB49-9E14-8B162763B03F}"/>
              </a:ext>
            </a:extLst>
          </p:cNvPr>
          <p:cNvSpPr/>
          <p:nvPr/>
        </p:nvSpPr>
        <p:spPr>
          <a:xfrm rot="18111329">
            <a:off x="4062588" y="238791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61D6604E-E25D-8041-A752-34D3B850ECA2}"/>
              </a:ext>
            </a:extLst>
          </p:cNvPr>
          <p:cNvSpPr/>
          <p:nvPr/>
        </p:nvSpPr>
        <p:spPr>
          <a:xfrm rot="18111329">
            <a:off x="4157382" y="234755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3" name="Oval 742">
            <a:extLst>
              <a:ext uri="{FF2B5EF4-FFF2-40B4-BE49-F238E27FC236}">
                <a16:creationId xmlns:a16="http://schemas.microsoft.com/office/drawing/2014/main" id="{F00C87EA-86D4-4046-81F2-5686255730C2}"/>
              </a:ext>
            </a:extLst>
          </p:cNvPr>
          <p:cNvSpPr/>
          <p:nvPr/>
        </p:nvSpPr>
        <p:spPr>
          <a:xfrm rot="18111329">
            <a:off x="4237838" y="2315559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4" name="Oval 743">
            <a:extLst>
              <a:ext uri="{FF2B5EF4-FFF2-40B4-BE49-F238E27FC236}">
                <a16:creationId xmlns:a16="http://schemas.microsoft.com/office/drawing/2014/main" id="{9BC65A7B-F0B1-AB4D-8287-036022C42995}"/>
              </a:ext>
            </a:extLst>
          </p:cNvPr>
          <p:cNvSpPr/>
          <p:nvPr/>
        </p:nvSpPr>
        <p:spPr>
          <a:xfrm rot="18111329">
            <a:off x="4305881" y="2828476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5" name="Oval 744">
            <a:extLst>
              <a:ext uri="{FF2B5EF4-FFF2-40B4-BE49-F238E27FC236}">
                <a16:creationId xmlns:a16="http://schemas.microsoft.com/office/drawing/2014/main" id="{F25A5D33-6A0D-924A-9C0F-EC5CA0CE8583}"/>
              </a:ext>
            </a:extLst>
          </p:cNvPr>
          <p:cNvSpPr/>
          <p:nvPr/>
        </p:nvSpPr>
        <p:spPr>
          <a:xfrm rot="18111329">
            <a:off x="4434173" y="2745559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6" name="Oval 745">
            <a:extLst>
              <a:ext uri="{FF2B5EF4-FFF2-40B4-BE49-F238E27FC236}">
                <a16:creationId xmlns:a16="http://schemas.microsoft.com/office/drawing/2014/main" id="{C641AC00-1CE5-464C-8A46-0BAC329154CC}"/>
              </a:ext>
            </a:extLst>
          </p:cNvPr>
          <p:cNvSpPr/>
          <p:nvPr/>
        </p:nvSpPr>
        <p:spPr>
          <a:xfrm rot="18111329">
            <a:off x="4534917" y="2688793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7" name="Oval 746">
            <a:extLst>
              <a:ext uri="{FF2B5EF4-FFF2-40B4-BE49-F238E27FC236}">
                <a16:creationId xmlns:a16="http://schemas.microsoft.com/office/drawing/2014/main" id="{FDB9BFBD-8E29-2640-81AD-B7C36E38783D}"/>
              </a:ext>
            </a:extLst>
          </p:cNvPr>
          <p:cNvSpPr/>
          <p:nvPr/>
        </p:nvSpPr>
        <p:spPr>
          <a:xfrm rot="18111329">
            <a:off x="4629712" y="2648432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8" name="Oval 747">
            <a:extLst>
              <a:ext uri="{FF2B5EF4-FFF2-40B4-BE49-F238E27FC236}">
                <a16:creationId xmlns:a16="http://schemas.microsoft.com/office/drawing/2014/main" id="{CEDBE7D6-9B2B-0841-90DA-BD22FD72D9F1}"/>
              </a:ext>
            </a:extLst>
          </p:cNvPr>
          <p:cNvSpPr/>
          <p:nvPr/>
        </p:nvSpPr>
        <p:spPr>
          <a:xfrm rot="18111329">
            <a:off x="4694755" y="261644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9" name="Oval 748">
            <a:extLst>
              <a:ext uri="{FF2B5EF4-FFF2-40B4-BE49-F238E27FC236}">
                <a16:creationId xmlns:a16="http://schemas.microsoft.com/office/drawing/2014/main" id="{99DDE380-C0CB-6C40-B48C-A39DE0CA9C06}"/>
              </a:ext>
            </a:extLst>
          </p:cNvPr>
          <p:cNvSpPr/>
          <p:nvPr/>
        </p:nvSpPr>
        <p:spPr>
          <a:xfrm rot="18111329">
            <a:off x="4072234" y="267550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0" name="Oval 749">
            <a:extLst>
              <a:ext uri="{FF2B5EF4-FFF2-40B4-BE49-F238E27FC236}">
                <a16:creationId xmlns:a16="http://schemas.microsoft.com/office/drawing/2014/main" id="{70E940D4-90F5-774C-8261-8A6EB058E9DF}"/>
              </a:ext>
            </a:extLst>
          </p:cNvPr>
          <p:cNvSpPr/>
          <p:nvPr/>
        </p:nvSpPr>
        <p:spPr>
          <a:xfrm rot="18111329">
            <a:off x="4200526" y="259259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1" name="Oval 750">
            <a:extLst>
              <a:ext uri="{FF2B5EF4-FFF2-40B4-BE49-F238E27FC236}">
                <a16:creationId xmlns:a16="http://schemas.microsoft.com/office/drawing/2014/main" id="{E4965A4F-1BAB-A44F-AE4F-FFBA1CE29863}"/>
              </a:ext>
            </a:extLst>
          </p:cNvPr>
          <p:cNvSpPr/>
          <p:nvPr/>
        </p:nvSpPr>
        <p:spPr>
          <a:xfrm rot="18111329">
            <a:off x="4301271" y="253582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2" name="Oval 751">
            <a:extLst>
              <a:ext uri="{FF2B5EF4-FFF2-40B4-BE49-F238E27FC236}">
                <a16:creationId xmlns:a16="http://schemas.microsoft.com/office/drawing/2014/main" id="{848E21F6-AAA9-8E49-86AC-8A740FA120D8}"/>
              </a:ext>
            </a:extLst>
          </p:cNvPr>
          <p:cNvSpPr/>
          <p:nvPr/>
        </p:nvSpPr>
        <p:spPr>
          <a:xfrm rot="18111329">
            <a:off x="4396065" y="249546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3" name="Oval 752">
            <a:extLst>
              <a:ext uri="{FF2B5EF4-FFF2-40B4-BE49-F238E27FC236}">
                <a16:creationId xmlns:a16="http://schemas.microsoft.com/office/drawing/2014/main" id="{AC877678-9504-AE4B-9EA5-8517B23E98AF}"/>
              </a:ext>
            </a:extLst>
          </p:cNvPr>
          <p:cNvSpPr/>
          <p:nvPr/>
        </p:nvSpPr>
        <p:spPr>
          <a:xfrm rot="18111329">
            <a:off x="4461108" y="246347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4" name="Oval 753">
            <a:extLst>
              <a:ext uri="{FF2B5EF4-FFF2-40B4-BE49-F238E27FC236}">
                <a16:creationId xmlns:a16="http://schemas.microsoft.com/office/drawing/2014/main" id="{CFFB2F44-AB0E-A544-84FD-75F25F2FCA81}"/>
              </a:ext>
            </a:extLst>
          </p:cNvPr>
          <p:cNvSpPr/>
          <p:nvPr/>
        </p:nvSpPr>
        <p:spPr>
          <a:xfrm rot="18111329">
            <a:off x="4375981" y="3127770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5" name="Oval 754">
            <a:extLst>
              <a:ext uri="{FF2B5EF4-FFF2-40B4-BE49-F238E27FC236}">
                <a16:creationId xmlns:a16="http://schemas.microsoft.com/office/drawing/2014/main" id="{6E47F4E6-267E-204C-830D-2FB0A7D69273}"/>
              </a:ext>
            </a:extLst>
          </p:cNvPr>
          <p:cNvSpPr/>
          <p:nvPr/>
        </p:nvSpPr>
        <p:spPr>
          <a:xfrm rot="18111329">
            <a:off x="4527784" y="299993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6" name="Oval 755">
            <a:extLst>
              <a:ext uri="{FF2B5EF4-FFF2-40B4-BE49-F238E27FC236}">
                <a16:creationId xmlns:a16="http://schemas.microsoft.com/office/drawing/2014/main" id="{40303E08-C911-FB4D-B6A7-82D688B17344}"/>
              </a:ext>
            </a:extLst>
          </p:cNvPr>
          <p:cNvSpPr/>
          <p:nvPr/>
        </p:nvSpPr>
        <p:spPr>
          <a:xfrm rot="18111329">
            <a:off x="4656076" y="291702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4DD77454-2562-964C-8E66-9A70CF4FD296}"/>
              </a:ext>
            </a:extLst>
          </p:cNvPr>
          <p:cNvSpPr/>
          <p:nvPr/>
        </p:nvSpPr>
        <p:spPr>
          <a:xfrm rot="18111329">
            <a:off x="4756820" y="286025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8" name="Oval 757">
            <a:extLst>
              <a:ext uri="{FF2B5EF4-FFF2-40B4-BE49-F238E27FC236}">
                <a16:creationId xmlns:a16="http://schemas.microsoft.com/office/drawing/2014/main" id="{7FEFB304-B075-3C42-BB87-83408A2C0DB1}"/>
              </a:ext>
            </a:extLst>
          </p:cNvPr>
          <p:cNvSpPr/>
          <p:nvPr/>
        </p:nvSpPr>
        <p:spPr>
          <a:xfrm rot="18111329">
            <a:off x="4851615" y="281989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9" name="Oval 758">
            <a:extLst>
              <a:ext uri="{FF2B5EF4-FFF2-40B4-BE49-F238E27FC236}">
                <a16:creationId xmlns:a16="http://schemas.microsoft.com/office/drawing/2014/main" id="{EBA7828B-657E-D94A-A501-BC120262389D}"/>
              </a:ext>
            </a:extLst>
          </p:cNvPr>
          <p:cNvSpPr/>
          <p:nvPr/>
        </p:nvSpPr>
        <p:spPr>
          <a:xfrm rot="18111329">
            <a:off x="4916657" y="278790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0" name="Oval 759">
            <a:extLst>
              <a:ext uri="{FF2B5EF4-FFF2-40B4-BE49-F238E27FC236}">
                <a16:creationId xmlns:a16="http://schemas.microsoft.com/office/drawing/2014/main" id="{B9AA554A-A49F-CE41-BE11-6188A0BED544}"/>
              </a:ext>
            </a:extLst>
          </p:cNvPr>
          <p:cNvSpPr/>
          <p:nvPr/>
        </p:nvSpPr>
        <p:spPr>
          <a:xfrm rot="18111329">
            <a:off x="2360970" y="4443252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1" name="Oval 760">
            <a:extLst>
              <a:ext uri="{FF2B5EF4-FFF2-40B4-BE49-F238E27FC236}">
                <a16:creationId xmlns:a16="http://schemas.microsoft.com/office/drawing/2014/main" id="{AF2F1739-E2C4-8643-8214-DD8CA24C886D}"/>
              </a:ext>
            </a:extLst>
          </p:cNvPr>
          <p:cNvSpPr/>
          <p:nvPr/>
        </p:nvSpPr>
        <p:spPr>
          <a:xfrm rot="18111329">
            <a:off x="2824449" y="474856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2" name="Oval 761">
            <a:extLst>
              <a:ext uri="{FF2B5EF4-FFF2-40B4-BE49-F238E27FC236}">
                <a16:creationId xmlns:a16="http://schemas.microsoft.com/office/drawing/2014/main" id="{01C7B856-7950-7349-884C-92896BED367C}"/>
              </a:ext>
            </a:extLst>
          </p:cNvPr>
          <p:cNvSpPr/>
          <p:nvPr/>
        </p:nvSpPr>
        <p:spPr>
          <a:xfrm rot="18111329">
            <a:off x="2599653" y="4591167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3" name="Oval 762">
            <a:extLst>
              <a:ext uri="{FF2B5EF4-FFF2-40B4-BE49-F238E27FC236}">
                <a16:creationId xmlns:a16="http://schemas.microsoft.com/office/drawing/2014/main" id="{EDC6066E-B992-1F47-8595-92EC40BEF826}"/>
              </a:ext>
            </a:extLst>
          </p:cNvPr>
          <p:cNvSpPr/>
          <p:nvPr/>
        </p:nvSpPr>
        <p:spPr>
          <a:xfrm rot="18111329">
            <a:off x="3046352" y="492002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4" name="Oval 763">
            <a:extLst>
              <a:ext uri="{FF2B5EF4-FFF2-40B4-BE49-F238E27FC236}">
                <a16:creationId xmlns:a16="http://schemas.microsoft.com/office/drawing/2014/main" id="{97FEF2F7-DDBF-0B48-9E4B-E8643040A81D}"/>
              </a:ext>
            </a:extLst>
          </p:cNvPr>
          <p:cNvSpPr/>
          <p:nvPr/>
        </p:nvSpPr>
        <p:spPr>
          <a:xfrm rot="18111329">
            <a:off x="3285035" y="506794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5" name="Oval 764">
            <a:extLst>
              <a:ext uri="{FF2B5EF4-FFF2-40B4-BE49-F238E27FC236}">
                <a16:creationId xmlns:a16="http://schemas.microsoft.com/office/drawing/2014/main" id="{2AA21C56-D0C9-774D-B824-8C4FCC29FD2B}"/>
              </a:ext>
            </a:extLst>
          </p:cNvPr>
          <p:cNvSpPr/>
          <p:nvPr/>
        </p:nvSpPr>
        <p:spPr>
          <a:xfrm rot="18111329">
            <a:off x="2137428" y="3803268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766" name="Oval 765">
            <a:extLst>
              <a:ext uri="{FF2B5EF4-FFF2-40B4-BE49-F238E27FC236}">
                <a16:creationId xmlns:a16="http://schemas.microsoft.com/office/drawing/2014/main" id="{06E4314D-991C-1C4E-9E4D-99D4EFEFD4BA}"/>
              </a:ext>
            </a:extLst>
          </p:cNvPr>
          <p:cNvSpPr/>
          <p:nvPr/>
        </p:nvSpPr>
        <p:spPr>
          <a:xfrm rot="18111329">
            <a:off x="2609758" y="4104150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7" name="Oval 766">
            <a:extLst>
              <a:ext uri="{FF2B5EF4-FFF2-40B4-BE49-F238E27FC236}">
                <a16:creationId xmlns:a16="http://schemas.microsoft.com/office/drawing/2014/main" id="{D7A7E41E-888E-8A41-AEEF-7B55FC063333}"/>
              </a:ext>
            </a:extLst>
          </p:cNvPr>
          <p:cNvSpPr/>
          <p:nvPr/>
        </p:nvSpPr>
        <p:spPr>
          <a:xfrm rot="18111329">
            <a:off x="2376111" y="3951183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768" name="Oval 767">
            <a:extLst>
              <a:ext uri="{FF2B5EF4-FFF2-40B4-BE49-F238E27FC236}">
                <a16:creationId xmlns:a16="http://schemas.microsoft.com/office/drawing/2014/main" id="{D5B4FEB7-0683-AF4D-8824-E399465C6B63}"/>
              </a:ext>
            </a:extLst>
          </p:cNvPr>
          <p:cNvSpPr/>
          <p:nvPr/>
        </p:nvSpPr>
        <p:spPr>
          <a:xfrm rot="18111329">
            <a:off x="2831660" y="427561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9" name="Oval 768">
            <a:extLst>
              <a:ext uri="{FF2B5EF4-FFF2-40B4-BE49-F238E27FC236}">
                <a16:creationId xmlns:a16="http://schemas.microsoft.com/office/drawing/2014/main" id="{0EB57FF7-8CD3-154B-BC58-E16029C68827}"/>
              </a:ext>
            </a:extLst>
          </p:cNvPr>
          <p:cNvSpPr/>
          <p:nvPr/>
        </p:nvSpPr>
        <p:spPr>
          <a:xfrm rot="18111329">
            <a:off x="3070343" y="442352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0" name="Oval 769">
            <a:extLst>
              <a:ext uri="{FF2B5EF4-FFF2-40B4-BE49-F238E27FC236}">
                <a16:creationId xmlns:a16="http://schemas.microsoft.com/office/drawing/2014/main" id="{BB2C06FE-985E-7740-97E7-D79D9880BD08}"/>
              </a:ext>
            </a:extLst>
          </p:cNvPr>
          <p:cNvSpPr/>
          <p:nvPr/>
        </p:nvSpPr>
        <p:spPr>
          <a:xfrm rot="18111329">
            <a:off x="3291487" y="4576817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1" name="Oval 770">
            <a:extLst>
              <a:ext uri="{FF2B5EF4-FFF2-40B4-BE49-F238E27FC236}">
                <a16:creationId xmlns:a16="http://schemas.microsoft.com/office/drawing/2014/main" id="{5236F4DB-D02A-6D47-8820-A31C798DACF9}"/>
              </a:ext>
            </a:extLst>
          </p:cNvPr>
          <p:cNvSpPr/>
          <p:nvPr/>
        </p:nvSpPr>
        <p:spPr>
          <a:xfrm rot="18111329">
            <a:off x="3763817" y="487769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2" name="Oval 771">
            <a:extLst>
              <a:ext uri="{FF2B5EF4-FFF2-40B4-BE49-F238E27FC236}">
                <a16:creationId xmlns:a16="http://schemas.microsoft.com/office/drawing/2014/main" id="{8B84E800-5E2F-4B4D-AD0C-A183297ED98C}"/>
              </a:ext>
            </a:extLst>
          </p:cNvPr>
          <p:cNvSpPr/>
          <p:nvPr/>
        </p:nvSpPr>
        <p:spPr>
          <a:xfrm rot="18111329">
            <a:off x="3530170" y="4724732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3" name="Oval 772">
            <a:extLst>
              <a:ext uri="{FF2B5EF4-FFF2-40B4-BE49-F238E27FC236}">
                <a16:creationId xmlns:a16="http://schemas.microsoft.com/office/drawing/2014/main" id="{1ECBE602-E672-C84E-A9F9-867B196325A9}"/>
              </a:ext>
            </a:extLst>
          </p:cNvPr>
          <p:cNvSpPr/>
          <p:nvPr/>
        </p:nvSpPr>
        <p:spPr>
          <a:xfrm rot="18111329">
            <a:off x="3985720" y="5049162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FE903D96-79D9-B147-B60F-66AA098C2E08}"/>
              </a:ext>
            </a:extLst>
          </p:cNvPr>
          <p:cNvSpPr/>
          <p:nvPr/>
        </p:nvSpPr>
        <p:spPr>
          <a:xfrm rot="18111329">
            <a:off x="2200092" y="4001021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E74AB3A9-CDF2-DA49-B50C-FAB532E13B0E}"/>
              </a:ext>
            </a:extLst>
          </p:cNvPr>
          <p:cNvSpPr/>
          <p:nvPr/>
        </p:nvSpPr>
        <p:spPr>
          <a:xfrm rot="18111329">
            <a:off x="2672422" y="4301903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6" name="Oval 775">
            <a:extLst>
              <a:ext uri="{FF2B5EF4-FFF2-40B4-BE49-F238E27FC236}">
                <a16:creationId xmlns:a16="http://schemas.microsoft.com/office/drawing/2014/main" id="{11CABCC0-030A-2740-BF31-1EC4193E2339}"/>
              </a:ext>
            </a:extLst>
          </p:cNvPr>
          <p:cNvSpPr/>
          <p:nvPr/>
        </p:nvSpPr>
        <p:spPr>
          <a:xfrm rot="18111329">
            <a:off x="2438775" y="4148936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7" name="Oval 776">
            <a:extLst>
              <a:ext uri="{FF2B5EF4-FFF2-40B4-BE49-F238E27FC236}">
                <a16:creationId xmlns:a16="http://schemas.microsoft.com/office/drawing/2014/main" id="{96C818C2-6B59-674D-AE27-76FBD48790BB}"/>
              </a:ext>
            </a:extLst>
          </p:cNvPr>
          <p:cNvSpPr/>
          <p:nvPr/>
        </p:nvSpPr>
        <p:spPr>
          <a:xfrm rot="18111329">
            <a:off x="2894324" y="4473367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8" name="Oval 777">
            <a:extLst>
              <a:ext uri="{FF2B5EF4-FFF2-40B4-BE49-F238E27FC236}">
                <a16:creationId xmlns:a16="http://schemas.microsoft.com/office/drawing/2014/main" id="{5975CEBD-1B16-B94B-980E-D17EB6BE3AA5}"/>
              </a:ext>
            </a:extLst>
          </p:cNvPr>
          <p:cNvSpPr/>
          <p:nvPr/>
        </p:nvSpPr>
        <p:spPr>
          <a:xfrm rot="18111329">
            <a:off x="3133007" y="4621282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9" name="Oval 778">
            <a:extLst>
              <a:ext uri="{FF2B5EF4-FFF2-40B4-BE49-F238E27FC236}">
                <a16:creationId xmlns:a16="http://schemas.microsoft.com/office/drawing/2014/main" id="{80F0C563-1AF3-D64D-8240-0BDE694E675D}"/>
              </a:ext>
            </a:extLst>
          </p:cNvPr>
          <p:cNvSpPr/>
          <p:nvPr/>
        </p:nvSpPr>
        <p:spPr>
          <a:xfrm rot="18111329">
            <a:off x="3367427" y="4778995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0" name="Oval 779">
            <a:extLst>
              <a:ext uri="{FF2B5EF4-FFF2-40B4-BE49-F238E27FC236}">
                <a16:creationId xmlns:a16="http://schemas.microsoft.com/office/drawing/2014/main" id="{93A6C189-4C8E-CE4A-BEEB-E41B32EC4184}"/>
              </a:ext>
            </a:extLst>
          </p:cNvPr>
          <p:cNvSpPr/>
          <p:nvPr/>
        </p:nvSpPr>
        <p:spPr>
          <a:xfrm rot="18111329">
            <a:off x="3839757" y="5079877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1" name="Oval 780">
            <a:extLst>
              <a:ext uri="{FF2B5EF4-FFF2-40B4-BE49-F238E27FC236}">
                <a16:creationId xmlns:a16="http://schemas.microsoft.com/office/drawing/2014/main" id="{930D11F0-EDE5-2F47-8252-DB72282BB0A4}"/>
              </a:ext>
            </a:extLst>
          </p:cNvPr>
          <p:cNvSpPr/>
          <p:nvPr/>
        </p:nvSpPr>
        <p:spPr>
          <a:xfrm rot="18111329">
            <a:off x="3606110" y="4926910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2" name="Oval 781">
            <a:extLst>
              <a:ext uri="{FF2B5EF4-FFF2-40B4-BE49-F238E27FC236}">
                <a16:creationId xmlns:a16="http://schemas.microsoft.com/office/drawing/2014/main" id="{331AF004-EF6E-2846-9B56-EDF5F69BE7A9}"/>
              </a:ext>
            </a:extLst>
          </p:cNvPr>
          <p:cNvSpPr/>
          <p:nvPr/>
        </p:nvSpPr>
        <p:spPr>
          <a:xfrm rot="18111329">
            <a:off x="4057235" y="5242492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3" name="Oval 782">
            <a:extLst>
              <a:ext uri="{FF2B5EF4-FFF2-40B4-BE49-F238E27FC236}">
                <a16:creationId xmlns:a16="http://schemas.microsoft.com/office/drawing/2014/main" id="{D1873257-5AA2-4841-8B65-E34EA971FA0E}"/>
              </a:ext>
            </a:extLst>
          </p:cNvPr>
          <p:cNvSpPr/>
          <p:nvPr/>
        </p:nvSpPr>
        <p:spPr>
          <a:xfrm rot="18111329">
            <a:off x="2251475" y="4185644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4" name="Oval 783">
            <a:extLst>
              <a:ext uri="{FF2B5EF4-FFF2-40B4-BE49-F238E27FC236}">
                <a16:creationId xmlns:a16="http://schemas.microsoft.com/office/drawing/2014/main" id="{A503F802-2774-4C42-92CC-EA552C47F2A3}"/>
              </a:ext>
            </a:extLst>
          </p:cNvPr>
          <p:cNvSpPr/>
          <p:nvPr/>
        </p:nvSpPr>
        <p:spPr>
          <a:xfrm rot="18111329">
            <a:off x="2723805" y="448652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5" name="Oval 784">
            <a:extLst>
              <a:ext uri="{FF2B5EF4-FFF2-40B4-BE49-F238E27FC236}">
                <a16:creationId xmlns:a16="http://schemas.microsoft.com/office/drawing/2014/main" id="{527B487F-41A8-384E-8E88-EB6943B1E9F2}"/>
              </a:ext>
            </a:extLst>
          </p:cNvPr>
          <p:cNvSpPr/>
          <p:nvPr/>
        </p:nvSpPr>
        <p:spPr>
          <a:xfrm rot="18111329">
            <a:off x="2490158" y="4333559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6" name="Oval 785">
            <a:extLst>
              <a:ext uri="{FF2B5EF4-FFF2-40B4-BE49-F238E27FC236}">
                <a16:creationId xmlns:a16="http://schemas.microsoft.com/office/drawing/2014/main" id="{CB194F2E-71B8-1F42-B174-2A50AE7B3B0F}"/>
              </a:ext>
            </a:extLst>
          </p:cNvPr>
          <p:cNvSpPr/>
          <p:nvPr/>
        </p:nvSpPr>
        <p:spPr>
          <a:xfrm rot="18111329">
            <a:off x="2945707" y="4657989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7" name="Oval 786">
            <a:extLst>
              <a:ext uri="{FF2B5EF4-FFF2-40B4-BE49-F238E27FC236}">
                <a16:creationId xmlns:a16="http://schemas.microsoft.com/office/drawing/2014/main" id="{913D6F83-732C-BB40-906A-5FF0194C3995}"/>
              </a:ext>
            </a:extLst>
          </p:cNvPr>
          <p:cNvSpPr/>
          <p:nvPr/>
        </p:nvSpPr>
        <p:spPr>
          <a:xfrm rot="18111329">
            <a:off x="3418037" y="495887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8" name="Oval 787">
            <a:extLst>
              <a:ext uri="{FF2B5EF4-FFF2-40B4-BE49-F238E27FC236}">
                <a16:creationId xmlns:a16="http://schemas.microsoft.com/office/drawing/2014/main" id="{E83503AF-11C5-574C-83EA-09150242BCC3}"/>
              </a:ext>
            </a:extLst>
          </p:cNvPr>
          <p:cNvSpPr/>
          <p:nvPr/>
        </p:nvSpPr>
        <p:spPr>
          <a:xfrm rot="18111329">
            <a:off x="3184390" y="4805904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E55A72BC-5FB0-CC4E-B68C-C971E00364D8}"/>
              </a:ext>
            </a:extLst>
          </p:cNvPr>
          <p:cNvSpPr/>
          <p:nvPr/>
        </p:nvSpPr>
        <p:spPr>
          <a:xfrm rot="18111329">
            <a:off x="3613550" y="5090519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0" name="Oval 789">
            <a:extLst>
              <a:ext uri="{FF2B5EF4-FFF2-40B4-BE49-F238E27FC236}">
                <a16:creationId xmlns:a16="http://schemas.microsoft.com/office/drawing/2014/main" id="{9E82BBAF-D1F8-3648-AF46-438F963B9C2F}"/>
              </a:ext>
            </a:extLst>
          </p:cNvPr>
          <p:cNvSpPr/>
          <p:nvPr/>
        </p:nvSpPr>
        <p:spPr>
          <a:xfrm rot="18111329">
            <a:off x="4085880" y="539140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1" name="Oval 790">
            <a:extLst>
              <a:ext uri="{FF2B5EF4-FFF2-40B4-BE49-F238E27FC236}">
                <a16:creationId xmlns:a16="http://schemas.microsoft.com/office/drawing/2014/main" id="{EC44BF82-3BAF-FC40-921F-64F497C68E0B}"/>
              </a:ext>
            </a:extLst>
          </p:cNvPr>
          <p:cNvSpPr/>
          <p:nvPr/>
        </p:nvSpPr>
        <p:spPr>
          <a:xfrm rot="18111329">
            <a:off x="3852233" y="5238434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2" name="Oval 791">
            <a:extLst>
              <a:ext uri="{FF2B5EF4-FFF2-40B4-BE49-F238E27FC236}">
                <a16:creationId xmlns:a16="http://schemas.microsoft.com/office/drawing/2014/main" id="{8841FE41-7C4D-7146-B199-71D70F6C3B73}"/>
              </a:ext>
            </a:extLst>
          </p:cNvPr>
          <p:cNvSpPr/>
          <p:nvPr/>
        </p:nvSpPr>
        <p:spPr>
          <a:xfrm rot="18111329">
            <a:off x="2553119" y="446830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3" name="Oval 792">
            <a:extLst>
              <a:ext uri="{FF2B5EF4-FFF2-40B4-BE49-F238E27FC236}">
                <a16:creationId xmlns:a16="http://schemas.microsoft.com/office/drawing/2014/main" id="{8C22843C-B47A-E941-870E-6DFFC61F4179}"/>
              </a:ext>
            </a:extLst>
          </p:cNvPr>
          <p:cNvSpPr/>
          <p:nvPr/>
        </p:nvSpPr>
        <p:spPr>
          <a:xfrm rot="18111329">
            <a:off x="2319472" y="431533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4" name="Oval 793">
            <a:extLst>
              <a:ext uri="{FF2B5EF4-FFF2-40B4-BE49-F238E27FC236}">
                <a16:creationId xmlns:a16="http://schemas.microsoft.com/office/drawing/2014/main" id="{8C415321-AE06-344F-AF9F-FB59BB71C9A9}"/>
              </a:ext>
            </a:extLst>
          </p:cNvPr>
          <p:cNvSpPr/>
          <p:nvPr/>
        </p:nvSpPr>
        <p:spPr>
          <a:xfrm rot="18111329">
            <a:off x="2775021" y="463976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5" name="Oval 794">
            <a:extLst>
              <a:ext uri="{FF2B5EF4-FFF2-40B4-BE49-F238E27FC236}">
                <a16:creationId xmlns:a16="http://schemas.microsoft.com/office/drawing/2014/main" id="{ACC1CAEA-D652-E649-88F7-ED95F57EBDB3}"/>
              </a:ext>
            </a:extLst>
          </p:cNvPr>
          <p:cNvSpPr/>
          <p:nvPr/>
        </p:nvSpPr>
        <p:spPr>
          <a:xfrm rot="18111329">
            <a:off x="3247351" y="494064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6" name="Oval 795">
            <a:extLst>
              <a:ext uri="{FF2B5EF4-FFF2-40B4-BE49-F238E27FC236}">
                <a16:creationId xmlns:a16="http://schemas.microsoft.com/office/drawing/2014/main" id="{12C23592-92B7-4543-B724-45BDB860A204}"/>
              </a:ext>
            </a:extLst>
          </p:cNvPr>
          <p:cNvSpPr/>
          <p:nvPr/>
        </p:nvSpPr>
        <p:spPr>
          <a:xfrm rot="18111329">
            <a:off x="3013704" y="4787678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7" name="Oval 796">
            <a:extLst>
              <a:ext uri="{FF2B5EF4-FFF2-40B4-BE49-F238E27FC236}">
                <a16:creationId xmlns:a16="http://schemas.microsoft.com/office/drawing/2014/main" id="{86F3DA40-7B4D-9048-8037-1946B5EA73DB}"/>
              </a:ext>
            </a:extLst>
          </p:cNvPr>
          <p:cNvSpPr/>
          <p:nvPr/>
        </p:nvSpPr>
        <p:spPr>
          <a:xfrm rot="18111329">
            <a:off x="3451713" y="508556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8" name="Oval 797">
            <a:extLst>
              <a:ext uri="{FF2B5EF4-FFF2-40B4-BE49-F238E27FC236}">
                <a16:creationId xmlns:a16="http://schemas.microsoft.com/office/drawing/2014/main" id="{0CC770CD-F348-3F49-80DD-86F064379569}"/>
              </a:ext>
            </a:extLst>
          </p:cNvPr>
          <p:cNvSpPr/>
          <p:nvPr/>
        </p:nvSpPr>
        <p:spPr>
          <a:xfrm rot="18111329">
            <a:off x="3681547" y="5220208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9" name="Oval 798">
            <a:extLst>
              <a:ext uri="{FF2B5EF4-FFF2-40B4-BE49-F238E27FC236}">
                <a16:creationId xmlns:a16="http://schemas.microsoft.com/office/drawing/2014/main" id="{8FBDA1DC-3773-7745-8C73-E763B80FB542}"/>
              </a:ext>
            </a:extLst>
          </p:cNvPr>
          <p:cNvSpPr/>
          <p:nvPr/>
        </p:nvSpPr>
        <p:spPr>
          <a:xfrm rot="18111329">
            <a:off x="4137096" y="5544638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0" name="Oval 799">
            <a:extLst>
              <a:ext uri="{FF2B5EF4-FFF2-40B4-BE49-F238E27FC236}">
                <a16:creationId xmlns:a16="http://schemas.microsoft.com/office/drawing/2014/main" id="{3C614EE1-3B76-924D-9361-2FDE5A609BF9}"/>
              </a:ext>
            </a:extLst>
          </p:cNvPr>
          <p:cNvSpPr/>
          <p:nvPr/>
        </p:nvSpPr>
        <p:spPr>
          <a:xfrm rot="18111329">
            <a:off x="3515351" y="522530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1" name="Oval 800">
            <a:extLst>
              <a:ext uri="{FF2B5EF4-FFF2-40B4-BE49-F238E27FC236}">
                <a16:creationId xmlns:a16="http://schemas.microsoft.com/office/drawing/2014/main" id="{8CAF76B4-6F82-9743-BB6F-15B5988664F1}"/>
              </a:ext>
            </a:extLst>
          </p:cNvPr>
          <p:cNvSpPr/>
          <p:nvPr/>
        </p:nvSpPr>
        <p:spPr>
          <a:xfrm rot="18111329">
            <a:off x="3987681" y="552618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2" name="Oval 801">
            <a:extLst>
              <a:ext uri="{FF2B5EF4-FFF2-40B4-BE49-F238E27FC236}">
                <a16:creationId xmlns:a16="http://schemas.microsoft.com/office/drawing/2014/main" id="{9545D7E0-1AC2-D041-9652-799CB2360389}"/>
              </a:ext>
            </a:extLst>
          </p:cNvPr>
          <p:cNvSpPr/>
          <p:nvPr/>
        </p:nvSpPr>
        <p:spPr>
          <a:xfrm rot="18111329">
            <a:off x="3754034" y="537321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3" name="Oval 802">
            <a:extLst>
              <a:ext uri="{FF2B5EF4-FFF2-40B4-BE49-F238E27FC236}">
                <a16:creationId xmlns:a16="http://schemas.microsoft.com/office/drawing/2014/main" id="{0955B201-7344-E04F-ADD6-598EAB3903E2}"/>
              </a:ext>
            </a:extLst>
          </p:cNvPr>
          <p:cNvSpPr/>
          <p:nvPr/>
        </p:nvSpPr>
        <p:spPr>
          <a:xfrm rot="18111329">
            <a:off x="4183194" y="565783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4" name="Oval 803">
            <a:extLst>
              <a:ext uri="{FF2B5EF4-FFF2-40B4-BE49-F238E27FC236}">
                <a16:creationId xmlns:a16="http://schemas.microsoft.com/office/drawing/2014/main" id="{E7B1C0E9-C494-D74A-B94D-D7908B606057}"/>
              </a:ext>
            </a:extLst>
          </p:cNvPr>
          <p:cNvSpPr/>
          <p:nvPr/>
        </p:nvSpPr>
        <p:spPr>
          <a:xfrm rot="18111329">
            <a:off x="2159834" y="4370667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5" name="Oval 804">
            <a:extLst>
              <a:ext uri="{FF2B5EF4-FFF2-40B4-BE49-F238E27FC236}">
                <a16:creationId xmlns:a16="http://schemas.microsoft.com/office/drawing/2014/main" id="{4B70588A-6C8E-8A49-93A6-338FA6217A75}"/>
              </a:ext>
            </a:extLst>
          </p:cNvPr>
          <p:cNvSpPr/>
          <p:nvPr/>
        </p:nvSpPr>
        <p:spPr>
          <a:xfrm rot="18111329">
            <a:off x="2632164" y="4671549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6" name="Oval 805">
            <a:extLst>
              <a:ext uri="{FF2B5EF4-FFF2-40B4-BE49-F238E27FC236}">
                <a16:creationId xmlns:a16="http://schemas.microsoft.com/office/drawing/2014/main" id="{F30BB546-F3CD-C44A-882C-5B7727F92142}"/>
              </a:ext>
            </a:extLst>
          </p:cNvPr>
          <p:cNvSpPr/>
          <p:nvPr/>
        </p:nvSpPr>
        <p:spPr>
          <a:xfrm rot="18111329">
            <a:off x="2398517" y="4518582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7" name="Oval 806">
            <a:extLst>
              <a:ext uri="{FF2B5EF4-FFF2-40B4-BE49-F238E27FC236}">
                <a16:creationId xmlns:a16="http://schemas.microsoft.com/office/drawing/2014/main" id="{E47B526F-1E2B-A64B-973D-C4A029C25572}"/>
              </a:ext>
            </a:extLst>
          </p:cNvPr>
          <p:cNvSpPr/>
          <p:nvPr/>
        </p:nvSpPr>
        <p:spPr>
          <a:xfrm rot="18111329">
            <a:off x="2854066" y="484301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8" name="Oval 807">
            <a:extLst>
              <a:ext uri="{FF2B5EF4-FFF2-40B4-BE49-F238E27FC236}">
                <a16:creationId xmlns:a16="http://schemas.microsoft.com/office/drawing/2014/main" id="{695F313B-793E-2040-BCA4-DCC64BCD0CA1}"/>
              </a:ext>
            </a:extLst>
          </p:cNvPr>
          <p:cNvSpPr/>
          <p:nvPr/>
        </p:nvSpPr>
        <p:spPr>
          <a:xfrm rot="18111329">
            <a:off x="3326396" y="5143895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9" name="Oval 808">
            <a:extLst>
              <a:ext uri="{FF2B5EF4-FFF2-40B4-BE49-F238E27FC236}">
                <a16:creationId xmlns:a16="http://schemas.microsoft.com/office/drawing/2014/main" id="{F3453D28-AAD6-BA4F-8EB6-C7CA711855DA}"/>
              </a:ext>
            </a:extLst>
          </p:cNvPr>
          <p:cNvSpPr/>
          <p:nvPr/>
        </p:nvSpPr>
        <p:spPr>
          <a:xfrm rot="18111329">
            <a:off x="3092749" y="4990928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0" name="Oval 809">
            <a:extLst>
              <a:ext uri="{FF2B5EF4-FFF2-40B4-BE49-F238E27FC236}">
                <a16:creationId xmlns:a16="http://schemas.microsoft.com/office/drawing/2014/main" id="{4589DBBB-9534-1545-80EA-95FE1453B201}"/>
              </a:ext>
            </a:extLst>
          </p:cNvPr>
          <p:cNvSpPr/>
          <p:nvPr/>
        </p:nvSpPr>
        <p:spPr>
          <a:xfrm rot="18111329">
            <a:off x="3521909" y="5275542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1" name="Oval 810">
            <a:extLst>
              <a:ext uri="{FF2B5EF4-FFF2-40B4-BE49-F238E27FC236}">
                <a16:creationId xmlns:a16="http://schemas.microsoft.com/office/drawing/2014/main" id="{C14AD085-2D29-B044-B1EA-B72225B4A7D6}"/>
              </a:ext>
            </a:extLst>
          </p:cNvPr>
          <p:cNvSpPr/>
          <p:nvPr/>
        </p:nvSpPr>
        <p:spPr>
          <a:xfrm rot="18111329">
            <a:off x="3994239" y="5576424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2" name="Oval 811">
            <a:extLst>
              <a:ext uri="{FF2B5EF4-FFF2-40B4-BE49-F238E27FC236}">
                <a16:creationId xmlns:a16="http://schemas.microsoft.com/office/drawing/2014/main" id="{DE335051-BC25-4A4A-BA70-20014F65BC68}"/>
              </a:ext>
            </a:extLst>
          </p:cNvPr>
          <p:cNvSpPr/>
          <p:nvPr/>
        </p:nvSpPr>
        <p:spPr>
          <a:xfrm rot="18111329">
            <a:off x="3760592" y="5423457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3" name="Oval 812">
            <a:extLst>
              <a:ext uri="{FF2B5EF4-FFF2-40B4-BE49-F238E27FC236}">
                <a16:creationId xmlns:a16="http://schemas.microsoft.com/office/drawing/2014/main" id="{F8A7A30E-EA6C-DE48-A376-5925FE60AE59}"/>
              </a:ext>
            </a:extLst>
          </p:cNvPr>
          <p:cNvSpPr/>
          <p:nvPr/>
        </p:nvSpPr>
        <p:spPr>
          <a:xfrm rot="18111329">
            <a:off x="4216141" y="5747888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4" name="Oval 813">
            <a:extLst>
              <a:ext uri="{FF2B5EF4-FFF2-40B4-BE49-F238E27FC236}">
                <a16:creationId xmlns:a16="http://schemas.microsoft.com/office/drawing/2014/main" id="{6820BC83-0923-FB41-A50F-760FB88D952B}"/>
              </a:ext>
            </a:extLst>
          </p:cNvPr>
          <p:cNvSpPr/>
          <p:nvPr/>
        </p:nvSpPr>
        <p:spPr>
          <a:xfrm rot="18111329">
            <a:off x="3897851" y="5385694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5" name="Oval 814">
            <a:extLst>
              <a:ext uri="{FF2B5EF4-FFF2-40B4-BE49-F238E27FC236}">
                <a16:creationId xmlns:a16="http://schemas.microsoft.com/office/drawing/2014/main" id="{69F4E82C-7A8A-FB4C-B5D9-3B384FA750E8}"/>
              </a:ext>
            </a:extLst>
          </p:cNvPr>
          <p:cNvSpPr/>
          <p:nvPr/>
        </p:nvSpPr>
        <p:spPr>
          <a:xfrm rot="1583819">
            <a:off x="4509949" y="1019634"/>
            <a:ext cx="498805" cy="10333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6" name="Oval 815">
            <a:extLst>
              <a:ext uri="{FF2B5EF4-FFF2-40B4-BE49-F238E27FC236}">
                <a16:creationId xmlns:a16="http://schemas.microsoft.com/office/drawing/2014/main" id="{FAD24732-0424-0043-9810-A170638D662B}"/>
              </a:ext>
            </a:extLst>
          </p:cNvPr>
          <p:cNvSpPr/>
          <p:nvPr/>
        </p:nvSpPr>
        <p:spPr>
          <a:xfrm rot="1636153">
            <a:off x="4585064" y="1046384"/>
            <a:ext cx="421152" cy="10232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ACD8D19A-02EC-824B-87D9-BAE32A586733}"/>
              </a:ext>
            </a:extLst>
          </p:cNvPr>
          <p:cNvCxnSpPr>
            <a:cxnSpLocks/>
            <a:stCxn id="815" idx="0"/>
          </p:cNvCxnSpPr>
          <p:nvPr/>
        </p:nvCxnSpPr>
        <p:spPr>
          <a:xfrm>
            <a:off x="4989061" y="1073504"/>
            <a:ext cx="2847278" cy="192055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6B803782-9E99-FD4A-8CCD-A0B7C4EDA9EF}"/>
              </a:ext>
            </a:extLst>
          </p:cNvPr>
          <p:cNvCxnSpPr>
            <a:cxnSpLocks/>
          </p:cNvCxnSpPr>
          <p:nvPr/>
        </p:nvCxnSpPr>
        <p:spPr>
          <a:xfrm>
            <a:off x="2892452" y="1531542"/>
            <a:ext cx="2582638" cy="475136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5CA43773-700F-4147-A3AC-4CED4A042FF5}"/>
              </a:ext>
            </a:extLst>
          </p:cNvPr>
          <p:cNvCxnSpPr>
            <a:cxnSpLocks/>
            <a:stCxn id="815" idx="4"/>
            <a:endCxn id="465" idx="4"/>
          </p:cNvCxnSpPr>
          <p:nvPr/>
        </p:nvCxnSpPr>
        <p:spPr>
          <a:xfrm>
            <a:off x="4529643" y="1999119"/>
            <a:ext cx="2859129" cy="19266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" name="Oval 819">
            <a:extLst>
              <a:ext uri="{FF2B5EF4-FFF2-40B4-BE49-F238E27FC236}">
                <a16:creationId xmlns:a16="http://schemas.microsoft.com/office/drawing/2014/main" id="{CEC512B1-A8FD-DB46-AD39-13009E921082}"/>
              </a:ext>
            </a:extLst>
          </p:cNvPr>
          <p:cNvSpPr/>
          <p:nvPr/>
        </p:nvSpPr>
        <p:spPr>
          <a:xfrm>
            <a:off x="2213177" y="4189104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21" name="Straight Arrow Connector 820">
            <a:extLst>
              <a:ext uri="{FF2B5EF4-FFF2-40B4-BE49-F238E27FC236}">
                <a16:creationId xmlns:a16="http://schemas.microsoft.com/office/drawing/2014/main" id="{7004A260-DD14-8B46-AE72-732327A300D7}"/>
              </a:ext>
            </a:extLst>
          </p:cNvPr>
          <p:cNvCxnSpPr>
            <a:cxnSpLocks/>
          </p:cNvCxnSpPr>
          <p:nvPr/>
        </p:nvCxnSpPr>
        <p:spPr>
          <a:xfrm>
            <a:off x="2300107" y="4279474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Arrow Connector 821">
            <a:extLst>
              <a:ext uri="{FF2B5EF4-FFF2-40B4-BE49-F238E27FC236}">
                <a16:creationId xmlns:a16="http://schemas.microsoft.com/office/drawing/2014/main" id="{A6F65027-D93D-4047-9332-EDB91FFE6335}"/>
              </a:ext>
            </a:extLst>
          </p:cNvPr>
          <p:cNvCxnSpPr>
            <a:cxnSpLocks/>
            <a:endCxn id="825" idx="4"/>
          </p:cNvCxnSpPr>
          <p:nvPr/>
        </p:nvCxnSpPr>
        <p:spPr>
          <a:xfrm>
            <a:off x="2297726" y="4279473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Arrow Connector 822">
            <a:extLst>
              <a:ext uri="{FF2B5EF4-FFF2-40B4-BE49-F238E27FC236}">
                <a16:creationId xmlns:a16="http://schemas.microsoft.com/office/drawing/2014/main" id="{1EBFF141-C02A-7B47-BF42-4DFD8CE38340}"/>
              </a:ext>
            </a:extLst>
          </p:cNvPr>
          <p:cNvCxnSpPr>
            <a:cxnSpLocks/>
            <a:endCxn id="825" idx="0"/>
          </p:cNvCxnSpPr>
          <p:nvPr/>
        </p:nvCxnSpPr>
        <p:spPr>
          <a:xfrm flipV="1">
            <a:off x="2300106" y="4054477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>
            <a:extLst>
              <a:ext uri="{FF2B5EF4-FFF2-40B4-BE49-F238E27FC236}">
                <a16:creationId xmlns:a16="http://schemas.microsoft.com/office/drawing/2014/main" id="{C41DD911-13C2-7D4F-961A-A4605FC39D1B}"/>
              </a:ext>
            </a:extLst>
          </p:cNvPr>
          <p:cNvCxnSpPr>
            <a:cxnSpLocks/>
            <a:endCxn id="825" idx="7"/>
          </p:cNvCxnSpPr>
          <p:nvPr/>
        </p:nvCxnSpPr>
        <p:spPr>
          <a:xfrm flipV="1">
            <a:off x="2297725" y="4121341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" name="Oval 824">
            <a:extLst>
              <a:ext uri="{FF2B5EF4-FFF2-40B4-BE49-F238E27FC236}">
                <a16:creationId xmlns:a16="http://schemas.microsoft.com/office/drawing/2014/main" id="{67DFF695-2444-5646-97D3-DEE6D0922AEE}"/>
              </a:ext>
            </a:extLst>
          </p:cNvPr>
          <p:cNvSpPr/>
          <p:nvPr/>
        </p:nvSpPr>
        <p:spPr>
          <a:xfrm>
            <a:off x="2070933" y="4054477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26" name="Straight Arrow Connector 825">
            <a:extLst>
              <a:ext uri="{FF2B5EF4-FFF2-40B4-BE49-F238E27FC236}">
                <a16:creationId xmlns:a16="http://schemas.microsoft.com/office/drawing/2014/main" id="{FBF3481C-24F5-0D47-9A43-A6F1B10D4635}"/>
              </a:ext>
            </a:extLst>
          </p:cNvPr>
          <p:cNvCxnSpPr>
            <a:cxnSpLocks/>
            <a:endCxn id="825" idx="3"/>
          </p:cNvCxnSpPr>
          <p:nvPr/>
        </p:nvCxnSpPr>
        <p:spPr>
          <a:xfrm flipH="1">
            <a:off x="2138237" y="4279474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Arrow Connector 826">
            <a:extLst>
              <a:ext uri="{FF2B5EF4-FFF2-40B4-BE49-F238E27FC236}">
                <a16:creationId xmlns:a16="http://schemas.microsoft.com/office/drawing/2014/main" id="{65B03773-3131-7545-8B93-923489E7488D}"/>
              </a:ext>
            </a:extLst>
          </p:cNvPr>
          <p:cNvCxnSpPr>
            <a:cxnSpLocks/>
            <a:endCxn id="825" idx="1"/>
          </p:cNvCxnSpPr>
          <p:nvPr/>
        </p:nvCxnSpPr>
        <p:spPr>
          <a:xfrm flipH="1" flipV="1">
            <a:off x="2138238" y="4121341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Straight Arrow Connector 827">
            <a:extLst>
              <a:ext uri="{FF2B5EF4-FFF2-40B4-BE49-F238E27FC236}">
                <a16:creationId xmlns:a16="http://schemas.microsoft.com/office/drawing/2014/main" id="{23FA3390-A2DF-184D-96B1-801C4B808819}"/>
              </a:ext>
            </a:extLst>
          </p:cNvPr>
          <p:cNvCxnSpPr>
            <a:cxnSpLocks/>
            <a:endCxn id="825" idx="5"/>
          </p:cNvCxnSpPr>
          <p:nvPr/>
        </p:nvCxnSpPr>
        <p:spPr>
          <a:xfrm>
            <a:off x="2299521" y="4280029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" name="TextBox 828">
            <a:extLst>
              <a:ext uri="{FF2B5EF4-FFF2-40B4-BE49-F238E27FC236}">
                <a16:creationId xmlns:a16="http://schemas.microsoft.com/office/drawing/2014/main" id="{C0569FEA-C450-7846-84FD-F85F59AF1228}"/>
              </a:ext>
            </a:extLst>
          </p:cNvPr>
          <p:cNvSpPr txBox="1"/>
          <p:nvPr/>
        </p:nvSpPr>
        <p:spPr>
          <a:xfrm rot="1797216">
            <a:off x="1863462" y="2485596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30" name="TextBox 829">
            <a:extLst>
              <a:ext uri="{FF2B5EF4-FFF2-40B4-BE49-F238E27FC236}">
                <a16:creationId xmlns:a16="http://schemas.microsoft.com/office/drawing/2014/main" id="{E8230843-CCBE-E44A-A84F-1172EB6AD9EB}"/>
              </a:ext>
            </a:extLst>
          </p:cNvPr>
          <p:cNvSpPr txBox="1"/>
          <p:nvPr/>
        </p:nvSpPr>
        <p:spPr>
          <a:xfrm>
            <a:off x="2182348" y="4148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31" name="Oval 830">
            <a:extLst>
              <a:ext uri="{FF2B5EF4-FFF2-40B4-BE49-F238E27FC236}">
                <a16:creationId xmlns:a16="http://schemas.microsoft.com/office/drawing/2014/main" id="{867E1CEC-4859-E649-9AB6-38B3BE106F55}"/>
              </a:ext>
            </a:extLst>
          </p:cNvPr>
          <p:cNvSpPr/>
          <p:nvPr/>
        </p:nvSpPr>
        <p:spPr>
          <a:xfrm rot="7510851">
            <a:off x="3222472" y="3600491"/>
            <a:ext cx="134963" cy="166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2" name="TextBox 831">
            <a:extLst>
              <a:ext uri="{FF2B5EF4-FFF2-40B4-BE49-F238E27FC236}">
                <a16:creationId xmlns:a16="http://schemas.microsoft.com/office/drawing/2014/main" id="{C216EEAD-18D8-7D48-8B5F-C826BB703EC6}"/>
              </a:ext>
            </a:extLst>
          </p:cNvPr>
          <p:cNvSpPr txBox="1"/>
          <p:nvPr/>
        </p:nvSpPr>
        <p:spPr>
          <a:xfrm rot="1561319">
            <a:off x="3143789" y="35329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833" name="Straight Arrow Connector 832">
            <a:extLst>
              <a:ext uri="{FF2B5EF4-FFF2-40B4-BE49-F238E27FC236}">
                <a16:creationId xmlns:a16="http://schemas.microsoft.com/office/drawing/2014/main" id="{6B5465B1-69B9-4147-AAD1-A5D1BFC26993}"/>
              </a:ext>
            </a:extLst>
          </p:cNvPr>
          <p:cNvCxnSpPr>
            <a:cxnSpLocks/>
          </p:cNvCxnSpPr>
          <p:nvPr/>
        </p:nvCxnSpPr>
        <p:spPr>
          <a:xfrm>
            <a:off x="1875564" y="4791104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Arrow Connector 833">
            <a:extLst>
              <a:ext uri="{FF2B5EF4-FFF2-40B4-BE49-F238E27FC236}">
                <a16:creationId xmlns:a16="http://schemas.microsoft.com/office/drawing/2014/main" id="{4AFA75FD-C0AD-0E4D-8C66-73E550CF25F5}"/>
              </a:ext>
            </a:extLst>
          </p:cNvPr>
          <p:cNvCxnSpPr>
            <a:cxnSpLocks/>
            <a:endCxn id="835" idx="2"/>
          </p:cNvCxnSpPr>
          <p:nvPr/>
        </p:nvCxnSpPr>
        <p:spPr>
          <a:xfrm flipH="1">
            <a:off x="1646391" y="4791103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Oval 834">
            <a:extLst>
              <a:ext uri="{FF2B5EF4-FFF2-40B4-BE49-F238E27FC236}">
                <a16:creationId xmlns:a16="http://schemas.microsoft.com/office/drawing/2014/main" id="{7EA8B240-6557-0643-9F4F-810A5A5F465D}"/>
              </a:ext>
            </a:extLst>
          </p:cNvPr>
          <p:cNvSpPr/>
          <p:nvPr/>
        </p:nvSpPr>
        <p:spPr>
          <a:xfrm>
            <a:off x="1646390" y="4566107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36" name="Straight Arrow Connector 835">
            <a:extLst>
              <a:ext uri="{FF2B5EF4-FFF2-40B4-BE49-F238E27FC236}">
                <a16:creationId xmlns:a16="http://schemas.microsoft.com/office/drawing/2014/main" id="{EE0DA078-6B58-9342-A354-A5FEA9E0DE59}"/>
              </a:ext>
            </a:extLst>
          </p:cNvPr>
          <p:cNvCxnSpPr>
            <a:cxnSpLocks/>
            <a:endCxn id="835" idx="3"/>
          </p:cNvCxnSpPr>
          <p:nvPr/>
        </p:nvCxnSpPr>
        <p:spPr>
          <a:xfrm flipH="1">
            <a:off x="1713694" y="4791104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Arrow Connector 836">
            <a:extLst>
              <a:ext uri="{FF2B5EF4-FFF2-40B4-BE49-F238E27FC236}">
                <a16:creationId xmlns:a16="http://schemas.microsoft.com/office/drawing/2014/main" id="{761A7F0E-D8C2-E943-A376-2AF967BE620F}"/>
              </a:ext>
            </a:extLst>
          </p:cNvPr>
          <p:cNvCxnSpPr>
            <a:cxnSpLocks/>
            <a:endCxn id="835" idx="1"/>
          </p:cNvCxnSpPr>
          <p:nvPr/>
        </p:nvCxnSpPr>
        <p:spPr>
          <a:xfrm flipH="1" flipV="1">
            <a:off x="1713696" y="4632972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Arrow Connector 837">
            <a:extLst>
              <a:ext uri="{FF2B5EF4-FFF2-40B4-BE49-F238E27FC236}">
                <a16:creationId xmlns:a16="http://schemas.microsoft.com/office/drawing/2014/main" id="{5184D399-BE6A-4442-8C58-C3B1F6134C3B}"/>
              </a:ext>
            </a:extLst>
          </p:cNvPr>
          <p:cNvCxnSpPr>
            <a:cxnSpLocks/>
            <a:endCxn id="835" idx="5"/>
          </p:cNvCxnSpPr>
          <p:nvPr/>
        </p:nvCxnSpPr>
        <p:spPr>
          <a:xfrm>
            <a:off x="1874978" y="4791660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" name="Oval 838">
            <a:extLst>
              <a:ext uri="{FF2B5EF4-FFF2-40B4-BE49-F238E27FC236}">
                <a16:creationId xmlns:a16="http://schemas.microsoft.com/office/drawing/2014/main" id="{4F50E49C-8EB6-E94C-8F36-D43145C4230E}"/>
              </a:ext>
            </a:extLst>
          </p:cNvPr>
          <p:cNvSpPr/>
          <p:nvPr/>
        </p:nvSpPr>
        <p:spPr>
          <a:xfrm>
            <a:off x="2252046" y="5255457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40" name="Straight Arrow Connector 839">
            <a:extLst>
              <a:ext uri="{FF2B5EF4-FFF2-40B4-BE49-F238E27FC236}">
                <a16:creationId xmlns:a16="http://schemas.microsoft.com/office/drawing/2014/main" id="{E77F2E4A-91FD-C642-AC6D-27CD7B97D051}"/>
              </a:ext>
            </a:extLst>
          </p:cNvPr>
          <p:cNvCxnSpPr>
            <a:cxnSpLocks/>
          </p:cNvCxnSpPr>
          <p:nvPr/>
        </p:nvCxnSpPr>
        <p:spPr>
          <a:xfrm>
            <a:off x="2338975" y="5345827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1" name="Straight Arrow Connector 840">
            <a:extLst>
              <a:ext uri="{FF2B5EF4-FFF2-40B4-BE49-F238E27FC236}">
                <a16:creationId xmlns:a16="http://schemas.microsoft.com/office/drawing/2014/main" id="{D8543F88-891B-DF4B-8243-2548D5286D6D}"/>
              </a:ext>
            </a:extLst>
          </p:cNvPr>
          <p:cNvCxnSpPr>
            <a:cxnSpLocks/>
            <a:endCxn id="845" idx="4"/>
          </p:cNvCxnSpPr>
          <p:nvPr/>
        </p:nvCxnSpPr>
        <p:spPr>
          <a:xfrm>
            <a:off x="2336595" y="5345827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Arrow Connector 841">
            <a:extLst>
              <a:ext uri="{FF2B5EF4-FFF2-40B4-BE49-F238E27FC236}">
                <a16:creationId xmlns:a16="http://schemas.microsoft.com/office/drawing/2014/main" id="{27D1EB87-6D5A-064D-BE36-C9B9CF10812A}"/>
              </a:ext>
            </a:extLst>
          </p:cNvPr>
          <p:cNvCxnSpPr>
            <a:cxnSpLocks/>
            <a:endCxn id="845" idx="0"/>
          </p:cNvCxnSpPr>
          <p:nvPr/>
        </p:nvCxnSpPr>
        <p:spPr>
          <a:xfrm flipV="1">
            <a:off x="2338975" y="5120831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Arrow Connector 842">
            <a:extLst>
              <a:ext uri="{FF2B5EF4-FFF2-40B4-BE49-F238E27FC236}">
                <a16:creationId xmlns:a16="http://schemas.microsoft.com/office/drawing/2014/main" id="{A2F8AF0E-C83E-EC45-A75E-EBA1B125AAC7}"/>
              </a:ext>
            </a:extLst>
          </p:cNvPr>
          <p:cNvCxnSpPr>
            <a:cxnSpLocks/>
            <a:endCxn id="845" idx="2"/>
          </p:cNvCxnSpPr>
          <p:nvPr/>
        </p:nvCxnSpPr>
        <p:spPr>
          <a:xfrm flipH="1">
            <a:off x="2109803" y="5345826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Arrow Connector 843">
            <a:extLst>
              <a:ext uri="{FF2B5EF4-FFF2-40B4-BE49-F238E27FC236}">
                <a16:creationId xmlns:a16="http://schemas.microsoft.com/office/drawing/2014/main" id="{A6D7F22D-74AD-674A-88B2-5D01CD605EA1}"/>
              </a:ext>
            </a:extLst>
          </p:cNvPr>
          <p:cNvCxnSpPr>
            <a:cxnSpLocks/>
            <a:endCxn id="845" idx="7"/>
          </p:cNvCxnSpPr>
          <p:nvPr/>
        </p:nvCxnSpPr>
        <p:spPr>
          <a:xfrm flipV="1">
            <a:off x="2336594" y="5187695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5" name="Oval 844">
            <a:extLst>
              <a:ext uri="{FF2B5EF4-FFF2-40B4-BE49-F238E27FC236}">
                <a16:creationId xmlns:a16="http://schemas.microsoft.com/office/drawing/2014/main" id="{10E15318-4776-164C-BB12-3E9C89C058B8}"/>
              </a:ext>
            </a:extLst>
          </p:cNvPr>
          <p:cNvSpPr/>
          <p:nvPr/>
        </p:nvSpPr>
        <p:spPr>
          <a:xfrm>
            <a:off x="2109802" y="5120831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46" name="Straight Arrow Connector 845">
            <a:extLst>
              <a:ext uri="{FF2B5EF4-FFF2-40B4-BE49-F238E27FC236}">
                <a16:creationId xmlns:a16="http://schemas.microsoft.com/office/drawing/2014/main" id="{3496ADCC-A87B-6D4C-BB28-2DEE9CCC6BC7}"/>
              </a:ext>
            </a:extLst>
          </p:cNvPr>
          <p:cNvCxnSpPr>
            <a:cxnSpLocks/>
            <a:endCxn id="845" idx="3"/>
          </p:cNvCxnSpPr>
          <p:nvPr/>
        </p:nvCxnSpPr>
        <p:spPr>
          <a:xfrm flipH="1">
            <a:off x="2177106" y="5345827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Straight Arrow Connector 846">
            <a:extLst>
              <a:ext uri="{FF2B5EF4-FFF2-40B4-BE49-F238E27FC236}">
                <a16:creationId xmlns:a16="http://schemas.microsoft.com/office/drawing/2014/main" id="{24DE484B-CD1B-214D-8C3B-41A73B3EF6D2}"/>
              </a:ext>
            </a:extLst>
          </p:cNvPr>
          <p:cNvCxnSpPr>
            <a:cxnSpLocks/>
            <a:endCxn id="845" idx="1"/>
          </p:cNvCxnSpPr>
          <p:nvPr/>
        </p:nvCxnSpPr>
        <p:spPr>
          <a:xfrm flipH="1" flipV="1">
            <a:off x="2177107" y="5187695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Arrow Connector 847">
            <a:extLst>
              <a:ext uri="{FF2B5EF4-FFF2-40B4-BE49-F238E27FC236}">
                <a16:creationId xmlns:a16="http://schemas.microsoft.com/office/drawing/2014/main" id="{84AC474D-D0CE-E541-8C52-4CEE21352F92}"/>
              </a:ext>
            </a:extLst>
          </p:cNvPr>
          <p:cNvCxnSpPr>
            <a:cxnSpLocks/>
            <a:endCxn id="845" idx="5"/>
          </p:cNvCxnSpPr>
          <p:nvPr/>
        </p:nvCxnSpPr>
        <p:spPr>
          <a:xfrm>
            <a:off x="2338390" y="5346383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" name="TextBox 848">
            <a:extLst>
              <a:ext uri="{FF2B5EF4-FFF2-40B4-BE49-F238E27FC236}">
                <a16:creationId xmlns:a16="http://schemas.microsoft.com/office/drawing/2014/main" id="{29AF2F84-5387-7047-9960-7AA114A0BF89}"/>
              </a:ext>
            </a:extLst>
          </p:cNvPr>
          <p:cNvSpPr txBox="1"/>
          <p:nvPr/>
        </p:nvSpPr>
        <p:spPr>
          <a:xfrm>
            <a:off x="2222686" y="52053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50" name="Oval 849">
            <a:extLst>
              <a:ext uri="{FF2B5EF4-FFF2-40B4-BE49-F238E27FC236}">
                <a16:creationId xmlns:a16="http://schemas.microsoft.com/office/drawing/2014/main" id="{9537609A-21E1-4F4A-9486-17B7D663D40E}"/>
              </a:ext>
            </a:extLst>
          </p:cNvPr>
          <p:cNvSpPr/>
          <p:nvPr/>
        </p:nvSpPr>
        <p:spPr>
          <a:xfrm>
            <a:off x="2964291" y="5408304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51" name="Straight Arrow Connector 850">
            <a:extLst>
              <a:ext uri="{FF2B5EF4-FFF2-40B4-BE49-F238E27FC236}">
                <a16:creationId xmlns:a16="http://schemas.microsoft.com/office/drawing/2014/main" id="{A69DBC3E-91D2-1D42-9A9E-9AF1BA661979}"/>
              </a:ext>
            </a:extLst>
          </p:cNvPr>
          <p:cNvCxnSpPr>
            <a:cxnSpLocks/>
          </p:cNvCxnSpPr>
          <p:nvPr/>
        </p:nvCxnSpPr>
        <p:spPr>
          <a:xfrm>
            <a:off x="3051220" y="5498674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Arrow Connector 851">
            <a:extLst>
              <a:ext uri="{FF2B5EF4-FFF2-40B4-BE49-F238E27FC236}">
                <a16:creationId xmlns:a16="http://schemas.microsoft.com/office/drawing/2014/main" id="{0D1878C8-2368-814E-AF89-48DA6C09B4D9}"/>
              </a:ext>
            </a:extLst>
          </p:cNvPr>
          <p:cNvCxnSpPr>
            <a:cxnSpLocks/>
            <a:endCxn id="856" idx="4"/>
          </p:cNvCxnSpPr>
          <p:nvPr/>
        </p:nvCxnSpPr>
        <p:spPr>
          <a:xfrm>
            <a:off x="3048840" y="5498674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3" name="Straight Arrow Connector 852">
            <a:extLst>
              <a:ext uri="{FF2B5EF4-FFF2-40B4-BE49-F238E27FC236}">
                <a16:creationId xmlns:a16="http://schemas.microsoft.com/office/drawing/2014/main" id="{6129070E-A962-4F42-A745-0AD057371FF1}"/>
              </a:ext>
            </a:extLst>
          </p:cNvPr>
          <p:cNvCxnSpPr>
            <a:cxnSpLocks/>
            <a:endCxn id="856" idx="0"/>
          </p:cNvCxnSpPr>
          <p:nvPr/>
        </p:nvCxnSpPr>
        <p:spPr>
          <a:xfrm flipV="1">
            <a:off x="3051220" y="5273678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Straight Arrow Connector 853">
            <a:extLst>
              <a:ext uri="{FF2B5EF4-FFF2-40B4-BE49-F238E27FC236}">
                <a16:creationId xmlns:a16="http://schemas.microsoft.com/office/drawing/2014/main" id="{FC8C322E-97B7-414F-B292-4EC4209A1C51}"/>
              </a:ext>
            </a:extLst>
          </p:cNvPr>
          <p:cNvCxnSpPr>
            <a:cxnSpLocks/>
            <a:endCxn id="856" idx="2"/>
          </p:cNvCxnSpPr>
          <p:nvPr/>
        </p:nvCxnSpPr>
        <p:spPr>
          <a:xfrm flipH="1">
            <a:off x="2822048" y="5498673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Straight Arrow Connector 854">
            <a:extLst>
              <a:ext uri="{FF2B5EF4-FFF2-40B4-BE49-F238E27FC236}">
                <a16:creationId xmlns:a16="http://schemas.microsoft.com/office/drawing/2014/main" id="{B40BBE09-46EB-9140-974A-64FBD2A0FCDC}"/>
              </a:ext>
            </a:extLst>
          </p:cNvPr>
          <p:cNvCxnSpPr>
            <a:cxnSpLocks/>
            <a:endCxn id="856" idx="7"/>
          </p:cNvCxnSpPr>
          <p:nvPr/>
        </p:nvCxnSpPr>
        <p:spPr>
          <a:xfrm flipV="1">
            <a:off x="3048839" y="5340542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Oval 855">
            <a:extLst>
              <a:ext uri="{FF2B5EF4-FFF2-40B4-BE49-F238E27FC236}">
                <a16:creationId xmlns:a16="http://schemas.microsoft.com/office/drawing/2014/main" id="{BA5AB554-4FD0-A94E-A2A4-CF08C1175886}"/>
              </a:ext>
            </a:extLst>
          </p:cNvPr>
          <p:cNvSpPr/>
          <p:nvPr/>
        </p:nvSpPr>
        <p:spPr>
          <a:xfrm>
            <a:off x="2822047" y="5273678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57" name="Straight Arrow Connector 856">
            <a:extLst>
              <a:ext uri="{FF2B5EF4-FFF2-40B4-BE49-F238E27FC236}">
                <a16:creationId xmlns:a16="http://schemas.microsoft.com/office/drawing/2014/main" id="{F7C4D48F-1081-564F-8147-8177B3B847E6}"/>
              </a:ext>
            </a:extLst>
          </p:cNvPr>
          <p:cNvCxnSpPr>
            <a:cxnSpLocks/>
            <a:endCxn id="856" idx="3"/>
          </p:cNvCxnSpPr>
          <p:nvPr/>
        </p:nvCxnSpPr>
        <p:spPr>
          <a:xfrm flipH="1">
            <a:off x="2889351" y="5498674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Arrow Connector 857">
            <a:extLst>
              <a:ext uri="{FF2B5EF4-FFF2-40B4-BE49-F238E27FC236}">
                <a16:creationId xmlns:a16="http://schemas.microsoft.com/office/drawing/2014/main" id="{DB1A1388-E3F3-7C43-819F-310052C14618}"/>
              </a:ext>
            </a:extLst>
          </p:cNvPr>
          <p:cNvCxnSpPr>
            <a:cxnSpLocks/>
            <a:endCxn id="856" idx="1"/>
          </p:cNvCxnSpPr>
          <p:nvPr/>
        </p:nvCxnSpPr>
        <p:spPr>
          <a:xfrm flipH="1" flipV="1">
            <a:off x="2889352" y="5340542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Arrow Connector 858">
            <a:extLst>
              <a:ext uri="{FF2B5EF4-FFF2-40B4-BE49-F238E27FC236}">
                <a16:creationId xmlns:a16="http://schemas.microsoft.com/office/drawing/2014/main" id="{6E6ED00D-2BC7-4A43-B61B-6A92E2755DA3}"/>
              </a:ext>
            </a:extLst>
          </p:cNvPr>
          <p:cNvCxnSpPr>
            <a:cxnSpLocks/>
            <a:endCxn id="856" idx="5"/>
          </p:cNvCxnSpPr>
          <p:nvPr/>
        </p:nvCxnSpPr>
        <p:spPr>
          <a:xfrm>
            <a:off x="3050635" y="5499230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" name="TextBox 859">
            <a:extLst>
              <a:ext uri="{FF2B5EF4-FFF2-40B4-BE49-F238E27FC236}">
                <a16:creationId xmlns:a16="http://schemas.microsoft.com/office/drawing/2014/main" id="{4AF0A926-E789-D94B-91D2-957D6D88D6D2}"/>
              </a:ext>
            </a:extLst>
          </p:cNvPr>
          <p:cNvSpPr txBox="1"/>
          <p:nvPr/>
        </p:nvSpPr>
        <p:spPr>
          <a:xfrm>
            <a:off x="2940763" y="53586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861" name="Straight Arrow Connector 860">
            <a:extLst>
              <a:ext uri="{FF2B5EF4-FFF2-40B4-BE49-F238E27FC236}">
                <a16:creationId xmlns:a16="http://schemas.microsoft.com/office/drawing/2014/main" id="{53B867A8-C9B2-7144-81B4-D4DA20A10A10}"/>
              </a:ext>
            </a:extLst>
          </p:cNvPr>
          <p:cNvCxnSpPr>
            <a:cxnSpLocks/>
            <a:endCxn id="845" idx="0"/>
          </p:cNvCxnSpPr>
          <p:nvPr/>
        </p:nvCxnSpPr>
        <p:spPr>
          <a:xfrm>
            <a:off x="2304657" y="4379700"/>
            <a:ext cx="34937" cy="741131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2" name="TextBox 861">
            <a:extLst>
              <a:ext uri="{FF2B5EF4-FFF2-40B4-BE49-F238E27FC236}">
                <a16:creationId xmlns:a16="http://schemas.microsoft.com/office/drawing/2014/main" id="{A64C2ED9-78A2-8A41-973B-461875E38F3D}"/>
              </a:ext>
            </a:extLst>
          </p:cNvPr>
          <p:cNvSpPr txBox="1"/>
          <p:nvPr/>
        </p:nvSpPr>
        <p:spPr>
          <a:xfrm rot="1752305">
            <a:off x="2092062" y="2647521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3" name="TextBox 862">
            <a:extLst>
              <a:ext uri="{FF2B5EF4-FFF2-40B4-BE49-F238E27FC236}">
                <a16:creationId xmlns:a16="http://schemas.microsoft.com/office/drawing/2014/main" id="{2F15B54C-914C-2B42-8382-F8B3155DFC57}"/>
              </a:ext>
            </a:extLst>
          </p:cNvPr>
          <p:cNvSpPr txBox="1"/>
          <p:nvPr/>
        </p:nvSpPr>
        <p:spPr>
          <a:xfrm rot="1784467">
            <a:off x="3456253" y="3577101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4" name="TextBox 863">
            <a:extLst>
              <a:ext uri="{FF2B5EF4-FFF2-40B4-BE49-F238E27FC236}">
                <a16:creationId xmlns:a16="http://schemas.microsoft.com/office/drawing/2014/main" id="{0A13EE33-1849-A042-82A4-B7003592CC56}"/>
              </a:ext>
            </a:extLst>
          </p:cNvPr>
          <p:cNvSpPr txBox="1"/>
          <p:nvPr/>
        </p:nvSpPr>
        <p:spPr>
          <a:xfrm rot="1778382">
            <a:off x="3238735" y="3410202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5" name="TextBox 864">
            <a:extLst>
              <a:ext uri="{FF2B5EF4-FFF2-40B4-BE49-F238E27FC236}">
                <a16:creationId xmlns:a16="http://schemas.microsoft.com/office/drawing/2014/main" id="{73C409D3-8EB3-724E-9099-244E0994D457}"/>
              </a:ext>
            </a:extLst>
          </p:cNvPr>
          <p:cNvSpPr txBox="1"/>
          <p:nvPr/>
        </p:nvSpPr>
        <p:spPr>
          <a:xfrm rot="1803398">
            <a:off x="2313707" y="2797864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6" name="TextBox 865">
            <a:extLst>
              <a:ext uri="{FF2B5EF4-FFF2-40B4-BE49-F238E27FC236}">
                <a16:creationId xmlns:a16="http://schemas.microsoft.com/office/drawing/2014/main" id="{2206376D-65A9-9846-A51D-7E6FB2AF94D6}"/>
              </a:ext>
            </a:extLst>
          </p:cNvPr>
          <p:cNvSpPr txBox="1"/>
          <p:nvPr/>
        </p:nvSpPr>
        <p:spPr>
          <a:xfrm rot="1756451">
            <a:off x="3016959" y="3264053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7" name="TextBox 866">
            <a:extLst>
              <a:ext uri="{FF2B5EF4-FFF2-40B4-BE49-F238E27FC236}">
                <a16:creationId xmlns:a16="http://schemas.microsoft.com/office/drawing/2014/main" id="{1D85B605-29C8-AB45-B173-645DDBEA156F}"/>
              </a:ext>
            </a:extLst>
          </p:cNvPr>
          <p:cNvSpPr txBox="1"/>
          <p:nvPr/>
        </p:nvSpPr>
        <p:spPr>
          <a:xfrm rot="1807462">
            <a:off x="2556023" y="2963739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17BD7196-0806-6348-9C5C-9BB88265977A}"/>
              </a:ext>
            </a:extLst>
          </p:cNvPr>
          <p:cNvSpPr txBox="1"/>
          <p:nvPr/>
        </p:nvSpPr>
        <p:spPr>
          <a:xfrm rot="1764462">
            <a:off x="2768256" y="3109704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ED7C913F-A425-DE48-95BD-689AB877D0E3}"/>
              </a:ext>
            </a:extLst>
          </p:cNvPr>
          <p:cNvSpPr txBox="1"/>
          <p:nvPr/>
        </p:nvSpPr>
        <p:spPr>
          <a:xfrm rot="1695873">
            <a:off x="3686174" y="3728657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834494EE-9365-EA40-9ED3-8962C8F864C4}"/>
              </a:ext>
            </a:extLst>
          </p:cNvPr>
          <p:cNvSpPr txBox="1"/>
          <p:nvPr/>
        </p:nvSpPr>
        <p:spPr>
          <a:xfrm rot="1402494">
            <a:off x="3394018" y="3915079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A4CE167E-5D5B-1342-8A1A-C01AB6091AA3}"/>
              </a:ext>
            </a:extLst>
          </p:cNvPr>
          <p:cNvSpPr txBox="1"/>
          <p:nvPr/>
        </p:nvSpPr>
        <p:spPr>
          <a:xfrm rot="1717568">
            <a:off x="3915414" y="3885307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44C86A7A-DB25-064B-99A1-F47F26E1C6F6}"/>
              </a:ext>
            </a:extLst>
          </p:cNvPr>
          <p:cNvSpPr txBox="1"/>
          <p:nvPr/>
        </p:nvSpPr>
        <p:spPr>
          <a:xfrm rot="1511697">
            <a:off x="3626714" y="4068284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73" name="TextBox 872">
            <a:extLst>
              <a:ext uri="{FF2B5EF4-FFF2-40B4-BE49-F238E27FC236}">
                <a16:creationId xmlns:a16="http://schemas.microsoft.com/office/drawing/2014/main" id="{96691C6B-4567-9944-A4A0-2F45D5C978D5}"/>
              </a:ext>
            </a:extLst>
          </p:cNvPr>
          <p:cNvSpPr txBox="1"/>
          <p:nvPr/>
        </p:nvSpPr>
        <p:spPr>
          <a:xfrm rot="1511697">
            <a:off x="3860234" y="4217566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74" name="TextBox 873">
            <a:extLst>
              <a:ext uri="{FF2B5EF4-FFF2-40B4-BE49-F238E27FC236}">
                <a16:creationId xmlns:a16="http://schemas.microsoft.com/office/drawing/2014/main" id="{9B04312E-FA47-E645-AF26-0FAF94BC9870}"/>
              </a:ext>
            </a:extLst>
          </p:cNvPr>
          <p:cNvSpPr txBox="1"/>
          <p:nvPr/>
        </p:nvSpPr>
        <p:spPr>
          <a:xfrm rot="790804">
            <a:off x="3612213" y="434120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875" name="TextBox 874">
            <a:extLst>
              <a:ext uri="{FF2B5EF4-FFF2-40B4-BE49-F238E27FC236}">
                <a16:creationId xmlns:a16="http://schemas.microsoft.com/office/drawing/2014/main" id="{822E1BAC-6EF4-8B4B-9A6D-7045BFD1A7BA}"/>
              </a:ext>
            </a:extLst>
          </p:cNvPr>
          <p:cNvSpPr txBox="1"/>
          <p:nvPr/>
        </p:nvSpPr>
        <p:spPr>
          <a:xfrm rot="688050">
            <a:off x="2946107" y="4196961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76" name="TextBox 875">
            <a:extLst>
              <a:ext uri="{FF2B5EF4-FFF2-40B4-BE49-F238E27FC236}">
                <a16:creationId xmlns:a16="http://schemas.microsoft.com/office/drawing/2014/main" id="{2BA44201-140E-D942-84E5-7F7B46AFFF4A}"/>
              </a:ext>
            </a:extLst>
          </p:cNvPr>
          <p:cNvSpPr txBox="1"/>
          <p:nvPr/>
        </p:nvSpPr>
        <p:spPr>
          <a:xfrm rot="688050">
            <a:off x="2493320" y="388581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77" name="TextBox 876">
            <a:extLst>
              <a:ext uri="{FF2B5EF4-FFF2-40B4-BE49-F238E27FC236}">
                <a16:creationId xmlns:a16="http://schemas.microsoft.com/office/drawing/2014/main" id="{5C0209D8-2FD4-FF48-B5B5-6E8D88672639}"/>
              </a:ext>
            </a:extLst>
          </p:cNvPr>
          <p:cNvSpPr txBox="1"/>
          <p:nvPr/>
        </p:nvSpPr>
        <p:spPr>
          <a:xfrm rot="1511697">
            <a:off x="3163491" y="434346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78" name="TextBox 877">
            <a:extLst>
              <a:ext uri="{FF2B5EF4-FFF2-40B4-BE49-F238E27FC236}">
                <a16:creationId xmlns:a16="http://schemas.microsoft.com/office/drawing/2014/main" id="{D46FC13A-8774-1C48-9A80-6A7C334F6932}"/>
              </a:ext>
            </a:extLst>
          </p:cNvPr>
          <p:cNvSpPr txBox="1"/>
          <p:nvPr/>
        </p:nvSpPr>
        <p:spPr>
          <a:xfrm rot="1511697">
            <a:off x="3181652" y="3761433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79" name="TextBox 878">
            <a:extLst>
              <a:ext uri="{FF2B5EF4-FFF2-40B4-BE49-F238E27FC236}">
                <a16:creationId xmlns:a16="http://schemas.microsoft.com/office/drawing/2014/main" id="{80E7CE97-2EE8-2B46-9893-0641B26F2F5F}"/>
              </a:ext>
            </a:extLst>
          </p:cNvPr>
          <p:cNvSpPr txBox="1"/>
          <p:nvPr/>
        </p:nvSpPr>
        <p:spPr>
          <a:xfrm rot="750123">
            <a:off x="3225588" y="4605868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880" name="TextBox 879">
            <a:extLst>
              <a:ext uri="{FF2B5EF4-FFF2-40B4-BE49-F238E27FC236}">
                <a16:creationId xmlns:a16="http://schemas.microsoft.com/office/drawing/2014/main" id="{DCC1D83F-AFAC-2546-807F-0765E7DCAC53}"/>
              </a:ext>
            </a:extLst>
          </p:cNvPr>
          <p:cNvSpPr txBox="1"/>
          <p:nvPr/>
        </p:nvSpPr>
        <p:spPr>
          <a:xfrm rot="750123">
            <a:off x="3458573" y="4747619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881" name="TextBox 880">
            <a:extLst>
              <a:ext uri="{FF2B5EF4-FFF2-40B4-BE49-F238E27FC236}">
                <a16:creationId xmlns:a16="http://schemas.microsoft.com/office/drawing/2014/main" id="{22106E41-5334-0D4F-B08A-BF904DB1D7D9}"/>
              </a:ext>
            </a:extLst>
          </p:cNvPr>
          <p:cNvSpPr txBox="1"/>
          <p:nvPr/>
        </p:nvSpPr>
        <p:spPr>
          <a:xfrm rot="750123">
            <a:off x="3698748" y="4906093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882" name="TextBox 881">
            <a:extLst>
              <a:ext uri="{FF2B5EF4-FFF2-40B4-BE49-F238E27FC236}">
                <a16:creationId xmlns:a16="http://schemas.microsoft.com/office/drawing/2014/main" id="{1B008372-5D6A-264F-A42C-01ACE81BD5D0}"/>
              </a:ext>
            </a:extLst>
          </p:cNvPr>
          <p:cNvSpPr txBox="1"/>
          <p:nvPr/>
        </p:nvSpPr>
        <p:spPr>
          <a:xfrm rot="688050">
            <a:off x="3849837" y="4797318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B0CDA7D9-7675-DE46-B982-8DE721EE13D7}"/>
              </a:ext>
            </a:extLst>
          </p:cNvPr>
          <p:cNvSpPr txBox="1"/>
          <p:nvPr/>
        </p:nvSpPr>
        <p:spPr>
          <a:xfrm rot="688050">
            <a:off x="3626105" y="4639872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84" name="TextBox 883">
            <a:extLst>
              <a:ext uri="{FF2B5EF4-FFF2-40B4-BE49-F238E27FC236}">
                <a16:creationId xmlns:a16="http://schemas.microsoft.com/office/drawing/2014/main" id="{4C1C9CC7-1812-8141-ACEB-308439B59C59}"/>
              </a:ext>
            </a:extLst>
          </p:cNvPr>
          <p:cNvSpPr txBox="1"/>
          <p:nvPr/>
        </p:nvSpPr>
        <p:spPr>
          <a:xfrm rot="688050">
            <a:off x="3389788" y="4494510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85" name="TextBox 884">
            <a:extLst>
              <a:ext uri="{FF2B5EF4-FFF2-40B4-BE49-F238E27FC236}">
                <a16:creationId xmlns:a16="http://schemas.microsoft.com/office/drawing/2014/main" id="{E033A276-4C03-0745-ADD5-39B4746117AD}"/>
              </a:ext>
            </a:extLst>
          </p:cNvPr>
          <p:cNvSpPr txBox="1"/>
          <p:nvPr/>
        </p:nvSpPr>
        <p:spPr>
          <a:xfrm rot="688050">
            <a:off x="2715472" y="404610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86" name="TextBox 885">
            <a:extLst>
              <a:ext uri="{FF2B5EF4-FFF2-40B4-BE49-F238E27FC236}">
                <a16:creationId xmlns:a16="http://schemas.microsoft.com/office/drawing/2014/main" id="{B633ABFF-30A2-5542-A850-4C296C8D0224}"/>
              </a:ext>
            </a:extLst>
          </p:cNvPr>
          <p:cNvSpPr txBox="1"/>
          <p:nvPr/>
        </p:nvSpPr>
        <p:spPr>
          <a:xfrm rot="688050">
            <a:off x="2254250" y="373782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887" name="TextBox 886">
            <a:extLst>
              <a:ext uri="{FF2B5EF4-FFF2-40B4-BE49-F238E27FC236}">
                <a16:creationId xmlns:a16="http://schemas.microsoft.com/office/drawing/2014/main" id="{2328D08D-C6CA-6A46-9674-134ECF2AC20E}"/>
              </a:ext>
            </a:extLst>
          </p:cNvPr>
          <p:cNvSpPr txBox="1"/>
          <p:nvPr/>
        </p:nvSpPr>
        <p:spPr>
          <a:xfrm rot="2000904">
            <a:off x="1976106" y="2187049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88" name="TextBox 887">
            <a:extLst>
              <a:ext uri="{FF2B5EF4-FFF2-40B4-BE49-F238E27FC236}">
                <a16:creationId xmlns:a16="http://schemas.microsoft.com/office/drawing/2014/main" id="{8C5EC9D7-15A4-6D49-A388-4FAF1AF98DB3}"/>
              </a:ext>
            </a:extLst>
          </p:cNvPr>
          <p:cNvSpPr txBox="1"/>
          <p:nvPr/>
        </p:nvSpPr>
        <p:spPr>
          <a:xfrm rot="2007902">
            <a:off x="2427194" y="249462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89" name="TextBox 888">
            <a:extLst>
              <a:ext uri="{FF2B5EF4-FFF2-40B4-BE49-F238E27FC236}">
                <a16:creationId xmlns:a16="http://schemas.microsoft.com/office/drawing/2014/main" id="{768F2EF6-ED84-E64C-B6F7-96AAF3890E7F}"/>
              </a:ext>
            </a:extLst>
          </p:cNvPr>
          <p:cNvSpPr txBox="1"/>
          <p:nvPr/>
        </p:nvSpPr>
        <p:spPr>
          <a:xfrm rot="1989430">
            <a:off x="2676545" y="265143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0" name="TextBox 889">
            <a:extLst>
              <a:ext uri="{FF2B5EF4-FFF2-40B4-BE49-F238E27FC236}">
                <a16:creationId xmlns:a16="http://schemas.microsoft.com/office/drawing/2014/main" id="{66DA68A0-B050-D84E-A243-06F66E9E3DF1}"/>
              </a:ext>
            </a:extLst>
          </p:cNvPr>
          <p:cNvSpPr txBox="1"/>
          <p:nvPr/>
        </p:nvSpPr>
        <p:spPr>
          <a:xfrm rot="1943216">
            <a:off x="2885644" y="2810038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1" name="TextBox 890">
            <a:extLst>
              <a:ext uri="{FF2B5EF4-FFF2-40B4-BE49-F238E27FC236}">
                <a16:creationId xmlns:a16="http://schemas.microsoft.com/office/drawing/2014/main" id="{9FABFEF8-4BFD-E94C-A28D-DD8F5F3C281D}"/>
              </a:ext>
            </a:extLst>
          </p:cNvPr>
          <p:cNvSpPr txBox="1"/>
          <p:nvPr/>
        </p:nvSpPr>
        <p:spPr>
          <a:xfrm rot="1960729">
            <a:off x="3129945" y="2970463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909D5641-755C-F343-BF13-67388E41C9A6}"/>
              </a:ext>
            </a:extLst>
          </p:cNvPr>
          <p:cNvSpPr txBox="1"/>
          <p:nvPr/>
        </p:nvSpPr>
        <p:spPr>
          <a:xfrm rot="2025298">
            <a:off x="3347708" y="310921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3" name="TextBox 892">
            <a:extLst>
              <a:ext uri="{FF2B5EF4-FFF2-40B4-BE49-F238E27FC236}">
                <a16:creationId xmlns:a16="http://schemas.microsoft.com/office/drawing/2014/main" id="{B5635EA5-1579-A546-8A78-913826B45198}"/>
              </a:ext>
            </a:extLst>
          </p:cNvPr>
          <p:cNvSpPr txBox="1"/>
          <p:nvPr/>
        </p:nvSpPr>
        <p:spPr>
          <a:xfrm rot="1511697">
            <a:off x="1803964" y="2822686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4" name="TextBox 893">
            <a:extLst>
              <a:ext uri="{FF2B5EF4-FFF2-40B4-BE49-F238E27FC236}">
                <a16:creationId xmlns:a16="http://schemas.microsoft.com/office/drawing/2014/main" id="{FB130759-1412-F945-9540-3BD04A4CF528}"/>
              </a:ext>
            </a:extLst>
          </p:cNvPr>
          <p:cNvSpPr txBox="1"/>
          <p:nvPr/>
        </p:nvSpPr>
        <p:spPr>
          <a:xfrm rot="1511697">
            <a:off x="2039960" y="298825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5" name="TextBox 894">
            <a:extLst>
              <a:ext uri="{FF2B5EF4-FFF2-40B4-BE49-F238E27FC236}">
                <a16:creationId xmlns:a16="http://schemas.microsoft.com/office/drawing/2014/main" id="{9499374E-44C1-1640-AB57-6AE788511B07}"/>
              </a:ext>
            </a:extLst>
          </p:cNvPr>
          <p:cNvSpPr txBox="1"/>
          <p:nvPr/>
        </p:nvSpPr>
        <p:spPr>
          <a:xfrm rot="1511697">
            <a:off x="2261806" y="3138161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B04CA344-0D88-6842-8804-E5259847031C}"/>
              </a:ext>
            </a:extLst>
          </p:cNvPr>
          <p:cNvSpPr txBox="1"/>
          <p:nvPr/>
        </p:nvSpPr>
        <p:spPr>
          <a:xfrm rot="1511697">
            <a:off x="2489515" y="3300329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7" name="TextBox 896">
            <a:extLst>
              <a:ext uri="{FF2B5EF4-FFF2-40B4-BE49-F238E27FC236}">
                <a16:creationId xmlns:a16="http://schemas.microsoft.com/office/drawing/2014/main" id="{42457844-4642-8142-B69E-E27C70992CD5}"/>
              </a:ext>
            </a:extLst>
          </p:cNvPr>
          <p:cNvSpPr txBox="1"/>
          <p:nvPr/>
        </p:nvSpPr>
        <p:spPr>
          <a:xfrm rot="1511697">
            <a:off x="2726776" y="3450197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8" name="TextBox 897">
            <a:extLst>
              <a:ext uri="{FF2B5EF4-FFF2-40B4-BE49-F238E27FC236}">
                <a16:creationId xmlns:a16="http://schemas.microsoft.com/office/drawing/2014/main" id="{1F9526BE-9E7F-5946-85FC-B289826408AE}"/>
              </a:ext>
            </a:extLst>
          </p:cNvPr>
          <p:cNvSpPr txBox="1"/>
          <p:nvPr/>
        </p:nvSpPr>
        <p:spPr>
          <a:xfrm rot="1511697">
            <a:off x="2958690" y="3613936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899" name="TextBox 898">
            <a:extLst>
              <a:ext uri="{FF2B5EF4-FFF2-40B4-BE49-F238E27FC236}">
                <a16:creationId xmlns:a16="http://schemas.microsoft.com/office/drawing/2014/main" id="{2EF562A1-9888-4144-ACBC-AEADCB2BD630}"/>
              </a:ext>
            </a:extLst>
          </p:cNvPr>
          <p:cNvSpPr txBox="1"/>
          <p:nvPr/>
        </p:nvSpPr>
        <p:spPr>
          <a:xfrm rot="815831">
            <a:off x="3158934" y="4049043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0" name="TextBox 899">
            <a:extLst>
              <a:ext uri="{FF2B5EF4-FFF2-40B4-BE49-F238E27FC236}">
                <a16:creationId xmlns:a16="http://schemas.microsoft.com/office/drawing/2014/main" id="{45AB5079-AB87-7F4C-81CF-29D63DD83A38}"/>
              </a:ext>
            </a:extLst>
          </p:cNvPr>
          <p:cNvSpPr txBox="1"/>
          <p:nvPr/>
        </p:nvSpPr>
        <p:spPr>
          <a:xfrm rot="788079">
            <a:off x="3390425" y="4193971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1" name="TextBox 900">
            <a:extLst>
              <a:ext uri="{FF2B5EF4-FFF2-40B4-BE49-F238E27FC236}">
                <a16:creationId xmlns:a16="http://schemas.microsoft.com/office/drawing/2014/main" id="{42DE2117-6CB7-5A46-9E66-B360D814A201}"/>
              </a:ext>
            </a:extLst>
          </p:cNvPr>
          <p:cNvSpPr txBox="1"/>
          <p:nvPr/>
        </p:nvSpPr>
        <p:spPr>
          <a:xfrm rot="815008">
            <a:off x="3846732" y="4494483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2" name="TextBox 901">
            <a:extLst>
              <a:ext uri="{FF2B5EF4-FFF2-40B4-BE49-F238E27FC236}">
                <a16:creationId xmlns:a16="http://schemas.microsoft.com/office/drawing/2014/main" id="{9B93A188-1123-F447-ABFA-3E491DF38CFE}"/>
              </a:ext>
            </a:extLst>
          </p:cNvPr>
          <p:cNvSpPr txBox="1"/>
          <p:nvPr/>
        </p:nvSpPr>
        <p:spPr>
          <a:xfrm rot="750123">
            <a:off x="2991177" y="4443914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03" name="TextBox 902">
            <a:extLst>
              <a:ext uri="{FF2B5EF4-FFF2-40B4-BE49-F238E27FC236}">
                <a16:creationId xmlns:a16="http://schemas.microsoft.com/office/drawing/2014/main" id="{F200C8B9-CF5E-F046-91D8-1A367AC402E7}"/>
              </a:ext>
            </a:extLst>
          </p:cNvPr>
          <p:cNvSpPr txBox="1"/>
          <p:nvPr/>
        </p:nvSpPr>
        <p:spPr>
          <a:xfrm rot="750123">
            <a:off x="3923303" y="5074452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04" name="TextBox 903">
            <a:extLst>
              <a:ext uri="{FF2B5EF4-FFF2-40B4-BE49-F238E27FC236}">
                <a16:creationId xmlns:a16="http://schemas.microsoft.com/office/drawing/2014/main" id="{28CE404C-5962-C243-A7CC-86103FBF6091}"/>
              </a:ext>
            </a:extLst>
          </p:cNvPr>
          <p:cNvSpPr txBox="1"/>
          <p:nvPr/>
        </p:nvSpPr>
        <p:spPr>
          <a:xfrm rot="437204">
            <a:off x="2358321" y="419641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05" name="TextBox 904">
            <a:extLst>
              <a:ext uri="{FF2B5EF4-FFF2-40B4-BE49-F238E27FC236}">
                <a16:creationId xmlns:a16="http://schemas.microsoft.com/office/drawing/2014/main" id="{FAC650B7-3784-CD4C-9F54-550EB9EF2754}"/>
              </a:ext>
            </a:extLst>
          </p:cNvPr>
          <p:cNvSpPr txBox="1"/>
          <p:nvPr/>
        </p:nvSpPr>
        <p:spPr>
          <a:xfrm rot="851430">
            <a:off x="2244086" y="344698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6" name="TextBox 905">
            <a:extLst>
              <a:ext uri="{FF2B5EF4-FFF2-40B4-BE49-F238E27FC236}">
                <a16:creationId xmlns:a16="http://schemas.microsoft.com/office/drawing/2014/main" id="{0B86A2B1-F4E9-704F-BFAF-569A654C6DD8}"/>
              </a:ext>
            </a:extLst>
          </p:cNvPr>
          <p:cNvSpPr txBox="1"/>
          <p:nvPr/>
        </p:nvSpPr>
        <p:spPr>
          <a:xfrm rot="830876">
            <a:off x="2032460" y="328321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7" name="TextBox 906">
            <a:extLst>
              <a:ext uri="{FF2B5EF4-FFF2-40B4-BE49-F238E27FC236}">
                <a16:creationId xmlns:a16="http://schemas.microsoft.com/office/drawing/2014/main" id="{8966EF46-445E-224A-8FB2-2B8AF1C88045}"/>
              </a:ext>
            </a:extLst>
          </p:cNvPr>
          <p:cNvSpPr txBox="1"/>
          <p:nvPr/>
        </p:nvSpPr>
        <p:spPr>
          <a:xfrm rot="817885">
            <a:off x="2472903" y="359119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169AE16A-9525-BB41-8AB3-D23AA5078B4F}"/>
              </a:ext>
            </a:extLst>
          </p:cNvPr>
          <p:cNvSpPr txBox="1"/>
          <p:nvPr/>
        </p:nvSpPr>
        <p:spPr>
          <a:xfrm rot="787711">
            <a:off x="2708740" y="3749853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0E487F09-4914-A245-92E5-7C32F7F3160F}"/>
              </a:ext>
            </a:extLst>
          </p:cNvPr>
          <p:cNvSpPr txBox="1"/>
          <p:nvPr/>
        </p:nvSpPr>
        <p:spPr>
          <a:xfrm rot="826206">
            <a:off x="2939182" y="3884822"/>
            <a:ext cx="27283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/>
              <a:t>Ni</a:t>
            </a:r>
          </a:p>
        </p:txBody>
      </p:sp>
      <p:sp>
        <p:nvSpPr>
          <p:cNvPr id="910" name="TextBox 909">
            <a:extLst>
              <a:ext uri="{FF2B5EF4-FFF2-40B4-BE49-F238E27FC236}">
                <a16:creationId xmlns:a16="http://schemas.microsoft.com/office/drawing/2014/main" id="{964892CF-2A12-4043-9421-82CD8B13B8CC}"/>
              </a:ext>
            </a:extLst>
          </p:cNvPr>
          <p:cNvSpPr txBox="1"/>
          <p:nvPr/>
        </p:nvSpPr>
        <p:spPr>
          <a:xfrm rot="826800">
            <a:off x="1786575" y="3142240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BFCDA838-A2F9-D04A-B478-618B319337C9}"/>
              </a:ext>
            </a:extLst>
          </p:cNvPr>
          <p:cNvSpPr txBox="1"/>
          <p:nvPr/>
        </p:nvSpPr>
        <p:spPr>
          <a:xfrm rot="1981394">
            <a:off x="2210447" y="234488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3BFE7A82-8D87-2D46-9961-5468031493E8}"/>
              </a:ext>
            </a:extLst>
          </p:cNvPr>
          <p:cNvSpPr txBox="1"/>
          <p:nvPr/>
        </p:nvSpPr>
        <p:spPr>
          <a:xfrm rot="2004373">
            <a:off x="3570241" y="3274801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0D2F9E2F-2E70-034B-81A8-2AD52908B2E2}"/>
              </a:ext>
            </a:extLst>
          </p:cNvPr>
          <p:cNvSpPr txBox="1"/>
          <p:nvPr/>
        </p:nvSpPr>
        <p:spPr>
          <a:xfrm rot="688050">
            <a:off x="1802574" y="3434605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A435E7E5-0BCB-BE4A-ADB8-E28A5790AB99}"/>
              </a:ext>
            </a:extLst>
          </p:cNvPr>
          <p:cNvSpPr txBox="1"/>
          <p:nvPr/>
        </p:nvSpPr>
        <p:spPr>
          <a:xfrm rot="688050">
            <a:off x="2040545" y="358306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432BB7F6-D25A-FA46-B9EF-B02A46474BD3}"/>
              </a:ext>
            </a:extLst>
          </p:cNvPr>
          <p:cNvSpPr txBox="1"/>
          <p:nvPr/>
        </p:nvSpPr>
        <p:spPr>
          <a:xfrm rot="21155255">
            <a:off x="2038658" y="433597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16" name="TextBox 915">
            <a:extLst>
              <a:ext uri="{FF2B5EF4-FFF2-40B4-BE49-F238E27FC236}">
                <a16:creationId xmlns:a16="http://schemas.microsoft.com/office/drawing/2014/main" id="{EC4A5F27-71C7-8946-8ECC-C1994EB67A31}"/>
              </a:ext>
            </a:extLst>
          </p:cNvPr>
          <p:cNvSpPr txBox="1"/>
          <p:nvPr/>
        </p:nvSpPr>
        <p:spPr>
          <a:xfrm rot="21155255">
            <a:off x="3192721" y="5118021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17" name="TextBox 916">
            <a:extLst>
              <a:ext uri="{FF2B5EF4-FFF2-40B4-BE49-F238E27FC236}">
                <a16:creationId xmlns:a16="http://schemas.microsoft.com/office/drawing/2014/main" id="{CAFE3AD7-4F4A-E64E-B7EA-290A89803E0A}"/>
              </a:ext>
            </a:extLst>
          </p:cNvPr>
          <p:cNvSpPr txBox="1"/>
          <p:nvPr/>
        </p:nvSpPr>
        <p:spPr>
          <a:xfrm rot="21155255">
            <a:off x="2271248" y="449068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18" name="TextBox 917">
            <a:extLst>
              <a:ext uri="{FF2B5EF4-FFF2-40B4-BE49-F238E27FC236}">
                <a16:creationId xmlns:a16="http://schemas.microsoft.com/office/drawing/2014/main" id="{BEF95DF0-A573-BD49-B47E-74F088FCE47D}"/>
              </a:ext>
            </a:extLst>
          </p:cNvPr>
          <p:cNvSpPr txBox="1"/>
          <p:nvPr/>
        </p:nvSpPr>
        <p:spPr>
          <a:xfrm rot="21155255">
            <a:off x="2940334" y="496084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44B6752A-1028-E44A-911A-3FF3E0AB4A68}"/>
              </a:ext>
            </a:extLst>
          </p:cNvPr>
          <p:cNvSpPr txBox="1"/>
          <p:nvPr/>
        </p:nvSpPr>
        <p:spPr>
          <a:xfrm rot="21155255">
            <a:off x="2737883" y="480335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A36C98EC-C47D-E84E-89A7-64D096B559F9}"/>
              </a:ext>
            </a:extLst>
          </p:cNvPr>
          <p:cNvSpPr txBox="1"/>
          <p:nvPr/>
        </p:nvSpPr>
        <p:spPr>
          <a:xfrm rot="21155255">
            <a:off x="3883945" y="556338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C925C5FE-EFB2-0D40-8B18-646226FDFB55}"/>
              </a:ext>
            </a:extLst>
          </p:cNvPr>
          <p:cNvSpPr txBox="1"/>
          <p:nvPr/>
        </p:nvSpPr>
        <p:spPr>
          <a:xfrm rot="21155255">
            <a:off x="3439102" y="528826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22" name="TextBox 921">
            <a:extLst>
              <a:ext uri="{FF2B5EF4-FFF2-40B4-BE49-F238E27FC236}">
                <a16:creationId xmlns:a16="http://schemas.microsoft.com/office/drawing/2014/main" id="{C9896D87-CD34-844E-9CAD-C6B69DC1CE2C}"/>
              </a:ext>
            </a:extLst>
          </p:cNvPr>
          <p:cNvSpPr txBox="1"/>
          <p:nvPr/>
        </p:nvSpPr>
        <p:spPr>
          <a:xfrm rot="21155255">
            <a:off x="2514337" y="4642657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C6C9ACC1-7DA2-0645-A1EC-248FECC84DAA}"/>
              </a:ext>
            </a:extLst>
          </p:cNvPr>
          <p:cNvSpPr txBox="1"/>
          <p:nvPr/>
        </p:nvSpPr>
        <p:spPr>
          <a:xfrm rot="21155255">
            <a:off x="4079636" y="5697881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24" name="TextBox 923">
            <a:extLst>
              <a:ext uri="{FF2B5EF4-FFF2-40B4-BE49-F238E27FC236}">
                <a16:creationId xmlns:a16="http://schemas.microsoft.com/office/drawing/2014/main" id="{20B96FFE-AE27-FE40-8313-DB3889C04598}"/>
              </a:ext>
            </a:extLst>
          </p:cNvPr>
          <p:cNvSpPr txBox="1"/>
          <p:nvPr/>
        </p:nvSpPr>
        <p:spPr>
          <a:xfrm rot="21155255">
            <a:off x="3667192" y="542241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25" name="TextBox 924">
            <a:extLst>
              <a:ext uri="{FF2B5EF4-FFF2-40B4-BE49-F238E27FC236}">
                <a16:creationId xmlns:a16="http://schemas.microsoft.com/office/drawing/2014/main" id="{D5C761EC-418C-5040-98FF-4B75214002D1}"/>
              </a:ext>
            </a:extLst>
          </p:cNvPr>
          <p:cNvSpPr txBox="1"/>
          <p:nvPr/>
        </p:nvSpPr>
        <p:spPr>
          <a:xfrm rot="2911351">
            <a:off x="3727359" y="2382117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26" name="TextBox 925">
            <a:extLst>
              <a:ext uri="{FF2B5EF4-FFF2-40B4-BE49-F238E27FC236}">
                <a16:creationId xmlns:a16="http://schemas.microsoft.com/office/drawing/2014/main" id="{69FDE7DB-DFB9-1345-BB6F-D70E0FF804CB}"/>
              </a:ext>
            </a:extLst>
          </p:cNvPr>
          <p:cNvSpPr txBox="1"/>
          <p:nvPr/>
        </p:nvSpPr>
        <p:spPr>
          <a:xfrm rot="2911351">
            <a:off x="4318822" y="2562313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BF1ED55F-B392-6644-B539-0A49D486D642}"/>
              </a:ext>
            </a:extLst>
          </p:cNvPr>
          <p:cNvSpPr txBox="1"/>
          <p:nvPr/>
        </p:nvSpPr>
        <p:spPr>
          <a:xfrm rot="2911351">
            <a:off x="2950997" y="1652356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D6ADABD3-FC21-D24A-A1EC-0FB08DB2C541}"/>
              </a:ext>
            </a:extLst>
          </p:cNvPr>
          <p:cNvSpPr txBox="1"/>
          <p:nvPr/>
        </p:nvSpPr>
        <p:spPr>
          <a:xfrm rot="2911351">
            <a:off x="4095556" y="2407064"/>
            <a:ext cx="18319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7899EE18-8BFF-1A4E-97D3-1BA986C92DCF}"/>
              </a:ext>
            </a:extLst>
          </p:cNvPr>
          <p:cNvSpPr txBox="1"/>
          <p:nvPr/>
        </p:nvSpPr>
        <p:spPr>
          <a:xfrm rot="2911351">
            <a:off x="3238630" y="2070856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C555A828-B009-9C49-BDBE-AB66EF359C6B}"/>
              </a:ext>
            </a:extLst>
          </p:cNvPr>
          <p:cNvSpPr txBox="1"/>
          <p:nvPr/>
        </p:nvSpPr>
        <p:spPr>
          <a:xfrm rot="2716527">
            <a:off x="4390044" y="2773286"/>
            <a:ext cx="172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75CAA1F1-4D1F-0349-9DE6-8D1507692917}"/>
              </a:ext>
            </a:extLst>
          </p:cNvPr>
          <p:cNvSpPr txBox="1"/>
          <p:nvPr/>
        </p:nvSpPr>
        <p:spPr>
          <a:xfrm rot="2716527">
            <a:off x="4497584" y="292654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1E924C7B-B401-FB44-AA8B-8292A3502A1D}"/>
              </a:ext>
            </a:extLst>
          </p:cNvPr>
          <p:cNvSpPr txBox="1"/>
          <p:nvPr/>
        </p:nvSpPr>
        <p:spPr>
          <a:xfrm rot="2911351">
            <a:off x="3028824" y="1907440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2DACD70A-8F04-3046-B1C6-E0B3AA206A93}"/>
              </a:ext>
            </a:extLst>
          </p:cNvPr>
          <p:cNvSpPr txBox="1"/>
          <p:nvPr/>
        </p:nvSpPr>
        <p:spPr>
          <a:xfrm rot="2911351">
            <a:off x="4758425" y="2872977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34" name="TextBox 933">
            <a:extLst>
              <a:ext uri="{FF2B5EF4-FFF2-40B4-BE49-F238E27FC236}">
                <a16:creationId xmlns:a16="http://schemas.microsoft.com/office/drawing/2014/main" id="{445274B6-2C0B-C047-9D95-E84D74521F2D}"/>
              </a:ext>
            </a:extLst>
          </p:cNvPr>
          <p:cNvSpPr txBox="1"/>
          <p:nvPr/>
        </p:nvSpPr>
        <p:spPr>
          <a:xfrm rot="2911351">
            <a:off x="3630859" y="2115880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77BC778C-F40E-604B-B9D9-7D9BC4450C87}"/>
              </a:ext>
            </a:extLst>
          </p:cNvPr>
          <p:cNvSpPr txBox="1"/>
          <p:nvPr/>
        </p:nvSpPr>
        <p:spPr>
          <a:xfrm rot="2911351">
            <a:off x="2807387" y="1761054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04FE38E3-9527-6E4F-AF47-B439922F62FF}"/>
              </a:ext>
            </a:extLst>
          </p:cNvPr>
          <p:cNvSpPr txBox="1"/>
          <p:nvPr/>
        </p:nvSpPr>
        <p:spPr>
          <a:xfrm rot="2911351">
            <a:off x="3914742" y="2506174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1151288C-3EE1-CA49-A5A3-2DF921566374}"/>
              </a:ext>
            </a:extLst>
          </p:cNvPr>
          <p:cNvSpPr txBox="1"/>
          <p:nvPr/>
        </p:nvSpPr>
        <p:spPr>
          <a:xfrm rot="2716527">
            <a:off x="4577188" y="295900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0D17A0A4-9A00-0D4F-9FBE-8ED392306D55}"/>
              </a:ext>
            </a:extLst>
          </p:cNvPr>
          <p:cNvSpPr txBox="1"/>
          <p:nvPr/>
        </p:nvSpPr>
        <p:spPr>
          <a:xfrm rot="2911351">
            <a:off x="4159258" y="2656613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39" name="TextBox 938">
            <a:extLst>
              <a:ext uri="{FF2B5EF4-FFF2-40B4-BE49-F238E27FC236}">
                <a16:creationId xmlns:a16="http://schemas.microsoft.com/office/drawing/2014/main" id="{4FC8A894-5180-374F-B4A5-72A37C62C84C}"/>
              </a:ext>
            </a:extLst>
          </p:cNvPr>
          <p:cNvSpPr txBox="1"/>
          <p:nvPr/>
        </p:nvSpPr>
        <p:spPr>
          <a:xfrm rot="2911351">
            <a:off x="4551694" y="2717447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4E4F86B6-4894-2048-9756-EFD33E2FFB8A}"/>
              </a:ext>
            </a:extLst>
          </p:cNvPr>
          <p:cNvSpPr txBox="1"/>
          <p:nvPr/>
        </p:nvSpPr>
        <p:spPr>
          <a:xfrm rot="2911351">
            <a:off x="4397707" y="2811454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6406F488-8168-1541-A20C-5ABFE871BCE9}"/>
              </a:ext>
            </a:extLst>
          </p:cNvPr>
          <p:cNvSpPr txBox="1"/>
          <p:nvPr/>
        </p:nvSpPr>
        <p:spPr>
          <a:xfrm rot="2911351">
            <a:off x="2562468" y="1608316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9B63A211-75A0-344F-9984-617EAAE66A6F}"/>
              </a:ext>
            </a:extLst>
          </p:cNvPr>
          <p:cNvSpPr txBox="1"/>
          <p:nvPr/>
        </p:nvSpPr>
        <p:spPr>
          <a:xfrm rot="2911351">
            <a:off x="3489804" y="2220392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11EB3B0D-3214-CF40-AA9A-5F15222A0587}"/>
              </a:ext>
            </a:extLst>
          </p:cNvPr>
          <p:cNvSpPr txBox="1"/>
          <p:nvPr/>
        </p:nvSpPr>
        <p:spPr>
          <a:xfrm rot="2911351">
            <a:off x="4603777" y="2973910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401E65A9-362B-7648-81CA-CCA5CADBE04C}"/>
              </a:ext>
            </a:extLst>
          </p:cNvPr>
          <p:cNvSpPr txBox="1"/>
          <p:nvPr/>
        </p:nvSpPr>
        <p:spPr>
          <a:xfrm rot="2911351">
            <a:off x="3866652" y="2267365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B393BCF1-2121-F74A-A67F-B8647FB4D346}"/>
              </a:ext>
            </a:extLst>
          </p:cNvPr>
          <p:cNvSpPr txBox="1"/>
          <p:nvPr/>
        </p:nvSpPr>
        <p:spPr>
          <a:xfrm rot="2911351">
            <a:off x="3167280" y="1800721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7D87DF16-4C97-A641-93AC-1BB97D4D4CD4}"/>
              </a:ext>
            </a:extLst>
          </p:cNvPr>
          <p:cNvSpPr txBox="1"/>
          <p:nvPr/>
        </p:nvSpPr>
        <p:spPr>
          <a:xfrm rot="2911351">
            <a:off x="3394267" y="1971354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47" name="TextBox 946">
            <a:extLst>
              <a:ext uri="{FF2B5EF4-FFF2-40B4-BE49-F238E27FC236}">
                <a16:creationId xmlns:a16="http://schemas.microsoft.com/office/drawing/2014/main" id="{ECFA0DA9-E3DF-E340-AC0E-9A6C1910D409}"/>
              </a:ext>
            </a:extLst>
          </p:cNvPr>
          <p:cNvSpPr txBox="1"/>
          <p:nvPr/>
        </p:nvSpPr>
        <p:spPr>
          <a:xfrm rot="2138863">
            <a:off x="3063641" y="258844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64E86A45-B041-D74C-8E9F-F1C866A3BF4F}"/>
              </a:ext>
            </a:extLst>
          </p:cNvPr>
          <p:cNvSpPr txBox="1"/>
          <p:nvPr/>
        </p:nvSpPr>
        <p:spPr>
          <a:xfrm rot="3044700">
            <a:off x="2766865" y="173986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49" name="TextBox 948">
            <a:extLst>
              <a:ext uri="{FF2B5EF4-FFF2-40B4-BE49-F238E27FC236}">
                <a16:creationId xmlns:a16="http://schemas.microsoft.com/office/drawing/2014/main" id="{9574324C-6C15-2A43-B03A-3C4358E7E903}"/>
              </a:ext>
            </a:extLst>
          </p:cNvPr>
          <p:cNvSpPr txBox="1"/>
          <p:nvPr/>
        </p:nvSpPr>
        <p:spPr>
          <a:xfrm rot="2182080">
            <a:off x="4100537" y="298736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50" name="TextBox 949">
            <a:extLst>
              <a:ext uri="{FF2B5EF4-FFF2-40B4-BE49-F238E27FC236}">
                <a16:creationId xmlns:a16="http://schemas.microsoft.com/office/drawing/2014/main" id="{F9243CE9-8056-A449-BE9F-4CEBAE6DBEF9}"/>
              </a:ext>
            </a:extLst>
          </p:cNvPr>
          <p:cNvSpPr txBox="1"/>
          <p:nvPr/>
        </p:nvSpPr>
        <p:spPr>
          <a:xfrm rot="2417534">
            <a:off x="2719682" y="1508128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951" name="TextBox 950">
            <a:extLst>
              <a:ext uri="{FF2B5EF4-FFF2-40B4-BE49-F238E27FC236}">
                <a16:creationId xmlns:a16="http://schemas.microsoft.com/office/drawing/2014/main" id="{3B574328-A99B-9F45-BCB3-F7A6372AA146}"/>
              </a:ext>
            </a:extLst>
          </p:cNvPr>
          <p:cNvSpPr txBox="1"/>
          <p:nvPr/>
        </p:nvSpPr>
        <p:spPr>
          <a:xfrm rot="1846836">
            <a:off x="3112696" y="214018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2" name="TextBox 951">
            <a:extLst>
              <a:ext uri="{FF2B5EF4-FFF2-40B4-BE49-F238E27FC236}">
                <a16:creationId xmlns:a16="http://schemas.microsoft.com/office/drawing/2014/main" id="{87D8E0F3-1040-1844-8C0C-22400304D94D}"/>
              </a:ext>
            </a:extLst>
          </p:cNvPr>
          <p:cNvSpPr txBox="1"/>
          <p:nvPr/>
        </p:nvSpPr>
        <p:spPr>
          <a:xfrm rot="1846836">
            <a:off x="3780309" y="2572795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A207DA72-BD94-5B4A-B2A2-2912C0C128FE}"/>
              </a:ext>
            </a:extLst>
          </p:cNvPr>
          <p:cNvSpPr txBox="1"/>
          <p:nvPr/>
        </p:nvSpPr>
        <p:spPr>
          <a:xfrm rot="1846836">
            <a:off x="2659021" y="181757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4" name="TextBox 953">
            <a:extLst>
              <a:ext uri="{FF2B5EF4-FFF2-40B4-BE49-F238E27FC236}">
                <a16:creationId xmlns:a16="http://schemas.microsoft.com/office/drawing/2014/main" id="{F73B24F9-88D0-DA43-91B8-E07016B80B9C}"/>
              </a:ext>
            </a:extLst>
          </p:cNvPr>
          <p:cNvSpPr txBox="1"/>
          <p:nvPr/>
        </p:nvSpPr>
        <p:spPr>
          <a:xfrm rot="1846836">
            <a:off x="2411056" y="166831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337C4490-CA48-A846-B556-62F2B7392370}"/>
              </a:ext>
            </a:extLst>
          </p:cNvPr>
          <p:cNvSpPr txBox="1"/>
          <p:nvPr/>
        </p:nvSpPr>
        <p:spPr>
          <a:xfrm rot="1846836">
            <a:off x="3347559" y="2285752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3F506003-26B4-424B-B3A9-6AA7A125A36E}"/>
              </a:ext>
            </a:extLst>
          </p:cNvPr>
          <p:cNvSpPr txBox="1"/>
          <p:nvPr/>
        </p:nvSpPr>
        <p:spPr>
          <a:xfrm rot="1846836">
            <a:off x="2891130" y="1969921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7" name="TextBox 956">
            <a:extLst>
              <a:ext uri="{FF2B5EF4-FFF2-40B4-BE49-F238E27FC236}">
                <a16:creationId xmlns:a16="http://schemas.microsoft.com/office/drawing/2014/main" id="{B27B907C-799F-E941-A598-F10625094724}"/>
              </a:ext>
            </a:extLst>
          </p:cNvPr>
          <p:cNvSpPr txBox="1"/>
          <p:nvPr/>
        </p:nvSpPr>
        <p:spPr>
          <a:xfrm rot="1846836">
            <a:off x="4253780" y="287368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8" name="TextBox 957">
            <a:extLst>
              <a:ext uri="{FF2B5EF4-FFF2-40B4-BE49-F238E27FC236}">
                <a16:creationId xmlns:a16="http://schemas.microsoft.com/office/drawing/2014/main" id="{F3A7166B-5B11-F949-AD48-10800D8C9ED3}"/>
              </a:ext>
            </a:extLst>
          </p:cNvPr>
          <p:cNvSpPr txBox="1"/>
          <p:nvPr/>
        </p:nvSpPr>
        <p:spPr>
          <a:xfrm rot="1846836">
            <a:off x="4472209" y="3038287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C22B7B87-F17F-284B-A326-989D40532031}"/>
              </a:ext>
            </a:extLst>
          </p:cNvPr>
          <p:cNvSpPr txBox="1"/>
          <p:nvPr/>
        </p:nvSpPr>
        <p:spPr>
          <a:xfrm rot="1846836">
            <a:off x="3587622" y="2441838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60" name="TextBox 959">
            <a:extLst>
              <a:ext uri="{FF2B5EF4-FFF2-40B4-BE49-F238E27FC236}">
                <a16:creationId xmlns:a16="http://schemas.microsoft.com/office/drawing/2014/main" id="{FCDD77B5-E220-6F44-AA39-FA7808538F84}"/>
              </a:ext>
            </a:extLst>
          </p:cNvPr>
          <p:cNvSpPr txBox="1"/>
          <p:nvPr/>
        </p:nvSpPr>
        <p:spPr>
          <a:xfrm rot="2138863">
            <a:off x="2392572" y="2122590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61" name="TextBox 960">
            <a:extLst>
              <a:ext uri="{FF2B5EF4-FFF2-40B4-BE49-F238E27FC236}">
                <a16:creationId xmlns:a16="http://schemas.microsoft.com/office/drawing/2014/main" id="{B5C19338-7CBA-0349-8515-2A9682E17356}"/>
              </a:ext>
            </a:extLst>
          </p:cNvPr>
          <p:cNvSpPr txBox="1"/>
          <p:nvPr/>
        </p:nvSpPr>
        <p:spPr>
          <a:xfrm rot="2417534">
            <a:off x="2537311" y="158994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937A71B8-7CEB-3F43-B46E-4F1F60B020ED}"/>
              </a:ext>
            </a:extLst>
          </p:cNvPr>
          <p:cNvSpPr txBox="1"/>
          <p:nvPr/>
        </p:nvSpPr>
        <p:spPr>
          <a:xfrm rot="2315273">
            <a:off x="2753823" y="208375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63" name="TextBox 962">
            <a:extLst>
              <a:ext uri="{FF2B5EF4-FFF2-40B4-BE49-F238E27FC236}">
                <a16:creationId xmlns:a16="http://schemas.microsoft.com/office/drawing/2014/main" id="{80FA2D52-A9AC-124F-A8BA-64E705329DCE}"/>
              </a:ext>
            </a:extLst>
          </p:cNvPr>
          <p:cNvSpPr txBox="1"/>
          <p:nvPr/>
        </p:nvSpPr>
        <p:spPr>
          <a:xfrm rot="2217051">
            <a:off x="3878138" y="2843239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64" name="TextBox 963">
            <a:extLst>
              <a:ext uri="{FF2B5EF4-FFF2-40B4-BE49-F238E27FC236}">
                <a16:creationId xmlns:a16="http://schemas.microsoft.com/office/drawing/2014/main" id="{70E1A4E6-FF8B-E547-8D80-A4CCAD3660D2}"/>
              </a:ext>
            </a:extLst>
          </p:cNvPr>
          <p:cNvSpPr txBox="1"/>
          <p:nvPr/>
        </p:nvSpPr>
        <p:spPr>
          <a:xfrm rot="2138863">
            <a:off x="4202202" y="3353511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65" name="TextBox 964">
            <a:extLst>
              <a:ext uri="{FF2B5EF4-FFF2-40B4-BE49-F238E27FC236}">
                <a16:creationId xmlns:a16="http://schemas.microsoft.com/office/drawing/2014/main" id="{D8E8005A-90EF-1241-8A54-21C8B94B9D14}"/>
              </a:ext>
            </a:extLst>
          </p:cNvPr>
          <p:cNvSpPr txBox="1"/>
          <p:nvPr/>
        </p:nvSpPr>
        <p:spPr>
          <a:xfrm rot="2138863">
            <a:off x="3962791" y="320812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66" name="TextBox 965">
            <a:extLst>
              <a:ext uri="{FF2B5EF4-FFF2-40B4-BE49-F238E27FC236}">
                <a16:creationId xmlns:a16="http://schemas.microsoft.com/office/drawing/2014/main" id="{38C9B87C-8365-2840-892B-F6BDDE526017}"/>
              </a:ext>
            </a:extLst>
          </p:cNvPr>
          <p:cNvSpPr txBox="1"/>
          <p:nvPr/>
        </p:nvSpPr>
        <p:spPr>
          <a:xfrm rot="2702768">
            <a:off x="4134523" y="2646264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67" name="TextBox 966">
            <a:extLst>
              <a:ext uri="{FF2B5EF4-FFF2-40B4-BE49-F238E27FC236}">
                <a16:creationId xmlns:a16="http://schemas.microsoft.com/office/drawing/2014/main" id="{C4F41B94-70EF-5345-BB87-2A83DFA01B9F}"/>
              </a:ext>
            </a:extLst>
          </p:cNvPr>
          <p:cNvSpPr txBox="1"/>
          <p:nvPr/>
        </p:nvSpPr>
        <p:spPr>
          <a:xfrm rot="2138863">
            <a:off x="2602717" y="2286944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68" name="TextBox 967">
            <a:extLst>
              <a:ext uri="{FF2B5EF4-FFF2-40B4-BE49-F238E27FC236}">
                <a16:creationId xmlns:a16="http://schemas.microsoft.com/office/drawing/2014/main" id="{F866480D-8A63-CA44-8FFD-61FFD3F68B54}"/>
              </a:ext>
            </a:extLst>
          </p:cNvPr>
          <p:cNvSpPr txBox="1"/>
          <p:nvPr/>
        </p:nvSpPr>
        <p:spPr>
          <a:xfrm rot="2185277">
            <a:off x="2963115" y="2243838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69" name="TextBox 968">
            <a:extLst>
              <a:ext uri="{FF2B5EF4-FFF2-40B4-BE49-F238E27FC236}">
                <a16:creationId xmlns:a16="http://schemas.microsoft.com/office/drawing/2014/main" id="{93466B6E-9CB2-4A47-98C3-21AAADA59A0C}"/>
              </a:ext>
            </a:extLst>
          </p:cNvPr>
          <p:cNvSpPr txBox="1"/>
          <p:nvPr/>
        </p:nvSpPr>
        <p:spPr>
          <a:xfrm rot="2417534">
            <a:off x="3891361" y="249771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70" name="TextBox 969">
            <a:extLst>
              <a:ext uri="{FF2B5EF4-FFF2-40B4-BE49-F238E27FC236}">
                <a16:creationId xmlns:a16="http://schemas.microsoft.com/office/drawing/2014/main" id="{EB512ADF-C62F-B447-9733-41C24051401B}"/>
              </a:ext>
            </a:extLst>
          </p:cNvPr>
          <p:cNvSpPr txBox="1"/>
          <p:nvPr/>
        </p:nvSpPr>
        <p:spPr>
          <a:xfrm rot="2783861">
            <a:off x="3000854" y="188599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71" name="TextBox 970">
            <a:extLst>
              <a:ext uri="{FF2B5EF4-FFF2-40B4-BE49-F238E27FC236}">
                <a16:creationId xmlns:a16="http://schemas.microsoft.com/office/drawing/2014/main" id="{48BA2EB7-6339-1F40-99BD-5FEDC7575EF4}"/>
              </a:ext>
            </a:extLst>
          </p:cNvPr>
          <p:cNvSpPr txBox="1"/>
          <p:nvPr/>
        </p:nvSpPr>
        <p:spPr>
          <a:xfrm rot="2138863">
            <a:off x="3744563" y="3044428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72" name="TextBox 971">
            <a:extLst>
              <a:ext uri="{FF2B5EF4-FFF2-40B4-BE49-F238E27FC236}">
                <a16:creationId xmlns:a16="http://schemas.microsoft.com/office/drawing/2014/main" id="{9AA70A4B-081F-714E-9453-9447A7AB85E5}"/>
              </a:ext>
            </a:extLst>
          </p:cNvPr>
          <p:cNvSpPr txBox="1"/>
          <p:nvPr/>
        </p:nvSpPr>
        <p:spPr>
          <a:xfrm rot="2138863">
            <a:off x="3511257" y="2899788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73" name="TextBox 972">
            <a:extLst>
              <a:ext uri="{FF2B5EF4-FFF2-40B4-BE49-F238E27FC236}">
                <a16:creationId xmlns:a16="http://schemas.microsoft.com/office/drawing/2014/main" id="{D9B4D8B5-2F8D-1E49-BA47-E24583D53369}"/>
              </a:ext>
            </a:extLst>
          </p:cNvPr>
          <p:cNvSpPr txBox="1"/>
          <p:nvPr/>
        </p:nvSpPr>
        <p:spPr>
          <a:xfrm rot="2160876">
            <a:off x="3199170" y="2395401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74" name="TextBox 973">
            <a:extLst>
              <a:ext uri="{FF2B5EF4-FFF2-40B4-BE49-F238E27FC236}">
                <a16:creationId xmlns:a16="http://schemas.microsoft.com/office/drawing/2014/main" id="{2C1D4585-EC15-E046-93A1-74B3267E8575}"/>
              </a:ext>
            </a:extLst>
          </p:cNvPr>
          <p:cNvSpPr txBox="1"/>
          <p:nvPr/>
        </p:nvSpPr>
        <p:spPr>
          <a:xfrm rot="2417534">
            <a:off x="3466814" y="2214753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75" name="TextBox 974">
            <a:extLst>
              <a:ext uri="{FF2B5EF4-FFF2-40B4-BE49-F238E27FC236}">
                <a16:creationId xmlns:a16="http://schemas.microsoft.com/office/drawing/2014/main" id="{2BC4A806-5047-AE49-819F-7D285778EB68}"/>
              </a:ext>
            </a:extLst>
          </p:cNvPr>
          <p:cNvSpPr txBox="1"/>
          <p:nvPr/>
        </p:nvSpPr>
        <p:spPr>
          <a:xfrm rot="2138863">
            <a:off x="2163383" y="198762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76" name="TextBox 975">
            <a:extLst>
              <a:ext uri="{FF2B5EF4-FFF2-40B4-BE49-F238E27FC236}">
                <a16:creationId xmlns:a16="http://schemas.microsoft.com/office/drawing/2014/main" id="{87F6038C-4E86-F24A-BB04-788A67FD77BF}"/>
              </a:ext>
            </a:extLst>
          </p:cNvPr>
          <p:cNvSpPr txBox="1"/>
          <p:nvPr/>
        </p:nvSpPr>
        <p:spPr>
          <a:xfrm rot="3044700">
            <a:off x="3690332" y="2358543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77" name="TextBox 976">
            <a:extLst>
              <a:ext uri="{FF2B5EF4-FFF2-40B4-BE49-F238E27FC236}">
                <a16:creationId xmlns:a16="http://schemas.microsoft.com/office/drawing/2014/main" id="{2DC130FB-B01C-FC4D-9B2D-C91FF62281BD}"/>
              </a:ext>
            </a:extLst>
          </p:cNvPr>
          <p:cNvSpPr txBox="1"/>
          <p:nvPr/>
        </p:nvSpPr>
        <p:spPr>
          <a:xfrm rot="1846836">
            <a:off x="4021175" y="2726308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78" name="TextBox 977">
            <a:extLst>
              <a:ext uri="{FF2B5EF4-FFF2-40B4-BE49-F238E27FC236}">
                <a16:creationId xmlns:a16="http://schemas.microsoft.com/office/drawing/2014/main" id="{98FA7164-D5B2-154E-87BD-6D193C2CA9C1}"/>
              </a:ext>
            </a:extLst>
          </p:cNvPr>
          <p:cNvSpPr txBox="1"/>
          <p:nvPr/>
        </p:nvSpPr>
        <p:spPr>
          <a:xfrm rot="2184696">
            <a:off x="2519651" y="1938145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79" name="TextBox 978">
            <a:extLst>
              <a:ext uri="{FF2B5EF4-FFF2-40B4-BE49-F238E27FC236}">
                <a16:creationId xmlns:a16="http://schemas.microsoft.com/office/drawing/2014/main" id="{D33BAEC6-1C41-3346-A203-DC520258684C}"/>
              </a:ext>
            </a:extLst>
          </p:cNvPr>
          <p:cNvSpPr txBox="1"/>
          <p:nvPr/>
        </p:nvSpPr>
        <p:spPr>
          <a:xfrm rot="2138863">
            <a:off x="3289512" y="273383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80" name="TextBox 979">
            <a:extLst>
              <a:ext uri="{FF2B5EF4-FFF2-40B4-BE49-F238E27FC236}">
                <a16:creationId xmlns:a16="http://schemas.microsoft.com/office/drawing/2014/main" id="{1D9389BF-2ACD-3B4D-9FD1-7A2571AB5D6D}"/>
              </a:ext>
            </a:extLst>
          </p:cNvPr>
          <p:cNvSpPr txBox="1"/>
          <p:nvPr/>
        </p:nvSpPr>
        <p:spPr>
          <a:xfrm rot="2138863">
            <a:off x="2829612" y="2430141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981" name="TextBox 980">
            <a:extLst>
              <a:ext uri="{FF2B5EF4-FFF2-40B4-BE49-F238E27FC236}">
                <a16:creationId xmlns:a16="http://schemas.microsoft.com/office/drawing/2014/main" id="{9FCE9F2E-3FC0-3540-AD30-5D7AD0B315FA}"/>
              </a:ext>
            </a:extLst>
          </p:cNvPr>
          <p:cNvSpPr txBox="1"/>
          <p:nvPr/>
        </p:nvSpPr>
        <p:spPr>
          <a:xfrm rot="2214319">
            <a:off x="2278901" y="1785483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82" name="TextBox 981">
            <a:extLst>
              <a:ext uri="{FF2B5EF4-FFF2-40B4-BE49-F238E27FC236}">
                <a16:creationId xmlns:a16="http://schemas.microsoft.com/office/drawing/2014/main" id="{63E67FD2-DD52-8B4D-8CF9-55630AF9C40A}"/>
              </a:ext>
            </a:extLst>
          </p:cNvPr>
          <p:cNvSpPr txBox="1"/>
          <p:nvPr/>
        </p:nvSpPr>
        <p:spPr>
          <a:xfrm rot="2134085">
            <a:off x="3436313" y="2552984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83" name="TextBox 982">
            <a:extLst>
              <a:ext uri="{FF2B5EF4-FFF2-40B4-BE49-F238E27FC236}">
                <a16:creationId xmlns:a16="http://schemas.microsoft.com/office/drawing/2014/main" id="{9123493A-7D04-7143-BB97-B9C99B32A735}"/>
              </a:ext>
            </a:extLst>
          </p:cNvPr>
          <p:cNvSpPr txBox="1"/>
          <p:nvPr/>
        </p:nvSpPr>
        <p:spPr>
          <a:xfrm rot="2417534">
            <a:off x="3212924" y="205508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84" name="TextBox 983">
            <a:extLst>
              <a:ext uri="{FF2B5EF4-FFF2-40B4-BE49-F238E27FC236}">
                <a16:creationId xmlns:a16="http://schemas.microsoft.com/office/drawing/2014/main" id="{1587F8FB-739D-0A49-B661-BC16912B0BB5}"/>
              </a:ext>
            </a:extLst>
          </p:cNvPr>
          <p:cNvSpPr txBox="1"/>
          <p:nvPr/>
        </p:nvSpPr>
        <p:spPr>
          <a:xfrm rot="2169918">
            <a:off x="3633905" y="2685161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85" name="TextBox 984">
            <a:extLst>
              <a:ext uri="{FF2B5EF4-FFF2-40B4-BE49-F238E27FC236}">
                <a16:creationId xmlns:a16="http://schemas.microsoft.com/office/drawing/2014/main" id="{21BD6683-DE72-D545-BC76-4E29EEC042A4}"/>
              </a:ext>
            </a:extLst>
          </p:cNvPr>
          <p:cNvSpPr txBox="1"/>
          <p:nvPr/>
        </p:nvSpPr>
        <p:spPr>
          <a:xfrm rot="236623">
            <a:off x="3777996" y="5292255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86" name="TextBox 985">
            <a:extLst>
              <a:ext uri="{FF2B5EF4-FFF2-40B4-BE49-F238E27FC236}">
                <a16:creationId xmlns:a16="http://schemas.microsoft.com/office/drawing/2014/main" id="{42C7B77B-26AE-1546-8B2D-3DCB252E7475}"/>
              </a:ext>
            </a:extLst>
          </p:cNvPr>
          <p:cNvSpPr txBox="1"/>
          <p:nvPr/>
        </p:nvSpPr>
        <p:spPr>
          <a:xfrm rot="236623">
            <a:off x="2400182" y="4369896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87" name="TextBox 986">
            <a:extLst>
              <a:ext uri="{FF2B5EF4-FFF2-40B4-BE49-F238E27FC236}">
                <a16:creationId xmlns:a16="http://schemas.microsoft.com/office/drawing/2014/main" id="{C9425DB0-B522-E542-A707-BD552A1D5289}"/>
              </a:ext>
            </a:extLst>
          </p:cNvPr>
          <p:cNvSpPr txBox="1"/>
          <p:nvPr/>
        </p:nvSpPr>
        <p:spPr>
          <a:xfrm>
            <a:off x="2496364" y="453711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88" name="TextBox 987">
            <a:extLst>
              <a:ext uri="{FF2B5EF4-FFF2-40B4-BE49-F238E27FC236}">
                <a16:creationId xmlns:a16="http://schemas.microsoft.com/office/drawing/2014/main" id="{21DB035D-C475-BC41-9A79-18308B9C714C}"/>
              </a:ext>
            </a:extLst>
          </p:cNvPr>
          <p:cNvSpPr txBox="1"/>
          <p:nvPr/>
        </p:nvSpPr>
        <p:spPr>
          <a:xfrm>
            <a:off x="3384879" y="5148844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89" name="TextBox 988">
            <a:extLst>
              <a:ext uri="{FF2B5EF4-FFF2-40B4-BE49-F238E27FC236}">
                <a16:creationId xmlns:a16="http://schemas.microsoft.com/office/drawing/2014/main" id="{00DA1CD6-F63E-8444-8FA0-02AFC1BBAAEC}"/>
              </a:ext>
            </a:extLst>
          </p:cNvPr>
          <p:cNvSpPr txBox="1"/>
          <p:nvPr/>
        </p:nvSpPr>
        <p:spPr>
          <a:xfrm rot="680349">
            <a:off x="2317143" y="3976319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90" name="TextBox 989">
            <a:extLst>
              <a:ext uri="{FF2B5EF4-FFF2-40B4-BE49-F238E27FC236}">
                <a16:creationId xmlns:a16="http://schemas.microsoft.com/office/drawing/2014/main" id="{4F3AC321-6E96-F547-B3E1-E58AFAF048B8}"/>
              </a:ext>
            </a:extLst>
          </p:cNvPr>
          <p:cNvSpPr txBox="1"/>
          <p:nvPr/>
        </p:nvSpPr>
        <p:spPr>
          <a:xfrm rot="695885">
            <a:off x="1835439" y="3666242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91" name="TextBox 990">
            <a:extLst>
              <a:ext uri="{FF2B5EF4-FFF2-40B4-BE49-F238E27FC236}">
                <a16:creationId xmlns:a16="http://schemas.microsoft.com/office/drawing/2014/main" id="{8A5AEDA3-553B-8949-805B-11A14162B6F4}"/>
              </a:ext>
            </a:extLst>
          </p:cNvPr>
          <p:cNvSpPr txBox="1"/>
          <p:nvPr/>
        </p:nvSpPr>
        <p:spPr>
          <a:xfrm rot="236623">
            <a:off x="3543006" y="5139517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75866395-5372-3E47-ADB2-33CFD0A4375C}"/>
              </a:ext>
            </a:extLst>
          </p:cNvPr>
          <p:cNvSpPr txBox="1"/>
          <p:nvPr/>
        </p:nvSpPr>
        <p:spPr>
          <a:xfrm rot="680349">
            <a:off x="2070249" y="3824702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93" name="TextBox 992">
            <a:extLst>
              <a:ext uri="{FF2B5EF4-FFF2-40B4-BE49-F238E27FC236}">
                <a16:creationId xmlns:a16="http://schemas.microsoft.com/office/drawing/2014/main" id="{A8C977FD-5A56-5240-B815-9E6B4696DA60}"/>
              </a:ext>
            </a:extLst>
          </p:cNvPr>
          <p:cNvSpPr txBox="1"/>
          <p:nvPr/>
        </p:nvSpPr>
        <p:spPr>
          <a:xfrm rot="680349">
            <a:off x="2540088" y="4133360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94" name="TextBox 993">
            <a:extLst>
              <a:ext uri="{FF2B5EF4-FFF2-40B4-BE49-F238E27FC236}">
                <a16:creationId xmlns:a16="http://schemas.microsoft.com/office/drawing/2014/main" id="{1747DEC4-75D0-394C-9E02-F75751242FB0}"/>
              </a:ext>
            </a:extLst>
          </p:cNvPr>
          <p:cNvSpPr txBox="1"/>
          <p:nvPr/>
        </p:nvSpPr>
        <p:spPr>
          <a:xfrm rot="680349">
            <a:off x="2758011" y="4301344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995" name="TextBox 994">
            <a:extLst>
              <a:ext uri="{FF2B5EF4-FFF2-40B4-BE49-F238E27FC236}">
                <a16:creationId xmlns:a16="http://schemas.microsoft.com/office/drawing/2014/main" id="{5F4C67A5-B802-7F4A-B188-E7831935AFE0}"/>
              </a:ext>
            </a:extLst>
          </p:cNvPr>
          <p:cNvSpPr txBox="1"/>
          <p:nvPr/>
        </p:nvSpPr>
        <p:spPr>
          <a:xfrm>
            <a:off x="4066781" y="560582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96" name="TextBox 995">
            <a:extLst>
              <a:ext uri="{FF2B5EF4-FFF2-40B4-BE49-F238E27FC236}">
                <a16:creationId xmlns:a16="http://schemas.microsoft.com/office/drawing/2014/main" id="{8501C09B-8785-9749-9DF9-C3A5054EEDF7}"/>
              </a:ext>
            </a:extLst>
          </p:cNvPr>
          <p:cNvSpPr txBox="1"/>
          <p:nvPr/>
        </p:nvSpPr>
        <p:spPr>
          <a:xfrm>
            <a:off x="2254023" y="437669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997" name="TextBox 996">
            <a:extLst>
              <a:ext uri="{FF2B5EF4-FFF2-40B4-BE49-F238E27FC236}">
                <a16:creationId xmlns:a16="http://schemas.microsoft.com/office/drawing/2014/main" id="{B8CB0057-0CD6-2B4F-B7F1-5FD66DD9C2A2}"/>
              </a:ext>
            </a:extLst>
          </p:cNvPr>
          <p:cNvSpPr txBox="1"/>
          <p:nvPr/>
        </p:nvSpPr>
        <p:spPr>
          <a:xfrm rot="236623">
            <a:off x="3334195" y="5004894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998" name="TextBox 997">
            <a:extLst>
              <a:ext uri="{FF2B5EF4-FFF2-40B4-BE49-F238E27FC236}">
                <a16:creationId xmlns:a16="http://schemas.microsoft.com/office/drawing/2014/main" id="{2BDA9096-9A9F-654B-A599-0F6D1CBB5496}"/>
              </a:ext>
            </a:extLst>
          </p:cNvPr>
          <p:cNvSpPr txBox="1"/>
          <p:nvPr/>
        </p:nvSpPr>
        <p:spPr>
          <a:xfrm rot="437204">
            <a:off x="3763619" y="5128968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999" name="TextBox 998">
            <a:extLst>
              <a:ext uri="{FF2B5EF4-FFF2-40B4-BE49-F238E27FC236}">
                <a16:creationId xmlns:a16="http://schemas.microsoft.com/office/drawing/2014/main" id="{B4B1A36B-9820-F641-A4EC-5C9CE59BDC7A}"/>
              </a:ext>
            </a:extLst>
          </p:cNvPr>
          <p:cNvSpPr txBox="1"/>
          <p:nvPr/>
        </p:nvSpPr>
        <p:spPr>
          <a:xfrm rot="236623">
            <a:off x="4007138" y="5440800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1000" name="TextBox 999">
            <a:extLst>
              <a:ext uri="{FF2B5EF4-FFF2-40B4-BE49-F238E27FC236}">
                <a16:creationId xmlns:a16="http://schemas.microsoft.com/office/drawing/2014/main" id="{28ECDFEF-2A75-CA4E-BCB7-68285F881900}"/>
              </a:ext>
            </a:extLst>
          </p:cNvPr>
          <p:cNvSpPr txBox="1"/>
          <p:nvPr/>
        </p:nvSpPr>
        <p:spPr>
          <a:xfrm>
            <a:off x="3826247" y="544115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1001" name="TextBox 1000">
            <a:extLst>
              <a:ext uri="{FF2B5EF4-FFF2-40B4-BE49-F238E27FC236}">
                <a16:creationId xmlns:a16="http://schemas.microsoft.com/office/drawing/2014/main" id="{CF013D14-7DAD-874E-81D8-8C03C63B00E3}"/>
              </a:ext>
            </a:extLst>
          </p:cNvPr>
          <p:cNvSpPr txBox="1"/>
          <p:nvPr/>
        </p:nvSpPr>
        <p:spPr>
          <a:xfrm>
            <a:off x="3170622" y="500260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1002" name="TextBox 1001">
            <a:extLst>
              <a:ext uri="{FF2B5EF4-FFF2-40B4-BE49-F238E27FC236}">
                <a16:creationId xmlns:a16="http://schemas.microsoft.com/office/drawing/2014/main" id="{BC0DC046-577E-2749-9092-D90DF5A104BE}"/>
              </a:ext>
            </a:extLst>
          </p:cNvPr>
          <p:cNvSpPr txBox="1"/>
          <p:nvPr/>
        </p:nvSpPr>
        <p:spPr>
          <a:xfrm>
            <a:off x="2019570" y="424487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1003" name="TextBox 1002">
            <a:extLst>
              <a:ext uri="{FF2B5EF4-FFF2-40B4-BE49-F238E27FC236}">
                <a16:creationId xmlns:a16="http://schemas.microsoft.com/office/drawing/2014/main" id="{0FE2F83E-63DF-4E4B-8AB5-57AB6A9DDBC6}"/>
              </a:ext>
            </a:extLst>
          </p:cNvPr>
          <p:cNvSpPr txBox="1"/>
          <p:nvPr/>
        </p:nvSpPr>
        <p:spPr>
          <a:xfrm rot="236623">
            <a:off x="3106985" y="4848622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1004" name="TextBox 1003">
            <a:extLst>
              <a:ext uri="{FF2B5EF4-FFF2-40B4-BE49-F238E27FC236}">
                <a16:creationId xmlns:a16="http://schemas.microsoft.com/office/drawing/2014/main" id="{960BFE14-36DE-B74D-8254-77FEB6BA338A}"/>
              </a:ext>
            </a:extLst>
          </p:cNvPr>
          <p:cNvSpPr txBox="1"/>
          <p:nvPr/>
        </p:nvSpPr>
        <p:spPr>
          <a:xfrm rot="437204">
            <a:off x="3524116" y="4967021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05" name="TextBox 1004">
            <a:extLst>
              <a:ext uri="{FF2B5EF4-FFF2-40B4-BE49-F238E27FC236}">
                <a16:creationId xmlns:a16="http://schemas.microsoft.com/office/drawing/2014/main" id="{AC96DE34-EB4F-474A-BCA3-2C1D27166C7D}"/>
              </a:ext>
            </a:extLst>
          </p:cNvPr>
          <p:cNvSpPr txBox="1"/>
          <p:nvPr/>
        </p:nvSpPr>
        <p:spPr>
          <a:xfrm rot="437204">
            <a:off x="3080067" y="468496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06" name="TextBox 1005">
            <a:extLst>
              <a:ext uri="{FF2B5EF4-FFF2-40B4-BE49-F238E27FC236}">
                <a16:creationId xmlns:a16="http://schemas.microsoft.com/office/drawing/2014/main" id="{EA9E7884-2A7B-3E49-8161-6782862B23BF}"/>
              </a:ext>
            </a:extLst>
          </p:cNvPr>
          <p:cNvSpPr txBox="1"/>
          <p:nvPr/>
        </p:nvSpPr>
        <p:spPr>
          <a:xfrm rot="236623">
            <a:off x="2645732" y="4530031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1007" name="TextBox 1006">
            <a:extLst>
              <a:ext uri="{FF2B5EF4-FFF2-40B4-BE49-F238E27FC236}">
                <a16:creationId xmlns:a16="http://schemas.microsoft.com/office/drawing/2014/main" id="{76976FFB-5061-204C-911B-C9320BF63B03}"/>
              </a:ext>
            </a:extLst>
          </p:cNvPr>
          <p:cNvSpPr txBox="1"/>
          <p:nvPr/>
        </p:nvSpPr>
        <p:spPr>
          <a:xfrm>
            <a:off x="3630330" y="528742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3301D197-9804-9B45-9EDA-80B0E5AA8135}"/>
              </a:ext>
            </a:extLst>
          </p:cNvPr>
          <p:cNvSpPr txBox="1"/>
          <p:nvPr/>
        </p:nvSpPr>
        <p:spPr>
          <a:xfrm rot="437204">
            <a:off x="2127345" y="4055727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E26B78F7-6605-824C-9FEE-4D738D571FE4}"/>
              </a:ext>
            </a:extLst>
          </p:cNvPr>
          <p:cNvSpPr txBox="1"/>
          <p:nvPr/>
        </p:nvSpPr>
        <p:spPr>
          <a:xfrm>
            <a:off x="2944491" y="484549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06A9C1CB-694C-DC4B-AF42-7893CF7AE599}"/>
              </a:ext>
            </a:extLst>
          </p:cNvPr>
          <p:cNvSpPr txBox="1"/>
          <p:nvPr/>
        </p:nvSpPr>
        <p:spPr>
          <a:xfrm rot="236623">
            <a:off x="1953956" y="4085099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1011" name="TextBox 1010">
            <a:extLst>
              <a:ext uri="{FF2B5EF4-FFF2-40B4-BE49-F238E27FC236}">
                <a16:creationId xmlns:a16="http://schemas.microsoft.com/office/drawing/2014/main" id="{F78C6D26-B86E-3A4B-993F-4555637722E4}"/>
              </a:ext>
            </a:extLst>
          </p:cNvPr>
          <p:cNvSpPr txBox="1"/>
          <p:nvPr/>
        </p:nvSpPr>
        <p:spPr>
          <a:xfrm rot="236623">
            <a:off x="2862851" y="4707034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1012" name="TextBox 1011">
            <a:extLst>
              <a:ext uri="{FF2B5EF4-FFF2-40B4-BE49-F238E27FC236}">
                <a16:creationId xmlns:a16="http://schemas.microsoft.com/office/drawing/2014/main" id="{FC085B31-EE09-5F48-BE84-AD18DA742D18}"/>
              </a:ext>
            </a:extLst>
          </p:cNvPr>
          <p:cNvSpPr txBox="1"/>
          <p:nvPr/>
        </p:nvSpPr>
        <p:spPr>
          <a:xfrm rot="437204">
            <a:off x="3271746" y="481606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13" name="TextBox 1012">
            <a:extLst>
              <a:ext uri="{FF2B5EF4-FFF2-40B4-BE49-F238E27FC236}">
                <a16:creationId xmlns:a16="http://schemas.microsoft.com/office/drawing/2014/main" id="{BCBC6EC8-BA7D-524F-B3DF-9E26A3735440}"/>
              </a:ext>
            </a:extLst>
          </p:cNvPr>
          <p:cNvSpPr txBox="1"/>
          <p:nvPr/>
        </p:nvSpPr>
        <p:spPr>
          <a:xfrm rot="437204">
            <a:off x="2816956" y="4520064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14" name="TextBox 1013">
            <a:extLst>
              <a:ext uri="{FF2B5EF4-FFF2-40B4-BE49-F238E27FC236}">
                <a16:creationId xmlns:a16="http://schemas.microsoft.com/office/drawing/2014/main" id="{0531394B-3062-4744-BE2D-11A010F48D13}"/>
              </a:ext>
            </a:extLst>
          </p:cNvPr>
          <p:cNvSpPr txBox="1"/>
          <p:nvPr/>
        </p:nvSpPr>
        <p:spPr>
          <a:xfrm rot="437204">
            <a:off x="2592502" y="4348500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15" name="TextBox 1014">
            <a:extLst>
              <a:ext uri="{FF2B5EF4-FFF2-40B4-BE49-F238E27FC236}">
                <a16:creationId xmlns:a16="http://schemas.microsoft.com/office/drawing/2014/main" id="{2EBAA6B8-E0EA-8B4D-83B4-9BBA94D0E602}"/>
              </a:ext>
            </a:extLst>
          </p:cNvPr>
          <p:cNvSpPr txBox="1"/>
          <p:nvPr/>
        </p:nvSpPr>
        <p:spPr>
          <a:xfrm rot="437204">
            <a:off x="3979440" y="5284275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16" name="TextBox 1015">
            <a:extLst>
              <a:ext uri="{FF2B5EF4-FFF2-40B4-BE49-F238E27FC236}">
                <a16:creationId xmlns:a16="http://schemas.microsoft.com/office/drawing/2014/main" id="{E6E35EC9-111F-BE49-9994-9AE279A09429}"/>
              </a:ext>
            </a:extLst>
          </p:cNvPr>
          <p:cNvSpPr txBox="1"/>
          <p:nvPr/>
        </p:nvSpPr>
        <p:spPr>
          <a:xfrm>
            <a:off x="2699682" y="469599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1017" name="TextBox 1016">
            <a:extLst>
              <a:ext uri="{FF2B5EF4-FFF2-40B4-BE49-F238E27FC236}">
                <a16:creationId xmlns:a16="http://schemas.microsoft.com/office/drawing/2014/main" id="{6065397B-92ED-E043-A74F-83E1A7013192}"/>
              </a:ext>
            </a:extLst>
          </p:cNvPr>
          <p:cNvSpPr txBox="1"/>
          <p:nvPr/>
        </p:nvSpPr>
        <p:spPr>
          <a:xfrm rot="437204">
            <a:off x="1896527" y="389692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1018" name="TextBox 1017">
            <a:extLst>
              <a:ext uri="{FF2B5EF4-FFF2-40B4-BE49-F238E27FC236}">
                <a16:creationId xmlns:a16="http://schemas.microsoft.com/office/drawing/2014/main" id="{B6493A82-7E33-E649-B7AD-5C0CD8806114}"/>
              </a:ext>
            </a:extLst>
          </p:cNvPr>
          <p:cNvSpPr txBox="1"/>
          <p:nvPr/>
        </p:nvSpPr>
        <p:spPr>
          <a:xfrm rot="2020463">
            <a:off x="4025141" y="358017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1019" name="TextBox 1018">
            <a:extLst>
              <a:ext uri="{FF2B5EF4-FFF2-40B4-BE49-F238E27FC236}">
                <a16:creationId xmlns:a16="http://schemas.microsoft.com/office/drawing/2014/main" id="{4030966E-B33D-B141-B7B7-DD98307C2190}"/>
              </a:ext>
            </a:extLst>
          </p:cNvPr>
          <p:cNvSpPr txBox="1"/>
          <p:nvPr/>
        </p:nvSpPr>
        <p:spPr>
          <a:xfrm rot="1931607">
            <a:off x="3801941" y="3428372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1020" name="TextBox 1019">
            <a:extLst>
              <a:ext uri="{FF2B5EF4-FFF2-40B4-BE49-F238E27FC236}">
                <a16:creationId xmlns:a16="http://schemas.microsoft.com/office/drawing/2014/main" id="{2905A359-798F-634F-82C1-C9DD7C990E02}"/>
              </a:ext>
            </a:extLst>
          </p:cNvPr>
          <p:cNvSpPr txBox="1"/>
          <p:nvPr/>
        </p:nvSpPr>
        <p:spPr>
          <a:xfrm rot="2182080">
            <a:off x="4336965" y="3158029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cxnSp>
        <p:nvCxnSpPr>
          <p:cNvPr id="1021" name="Straight Arrow Connector 1020">
            <a:extLst>
              <a:ext uri="{FF2B5EF4-FFF2-40B4-BE49-F238E27FC236}">
                <a16:creationId xmlns:a16="http://schemas.microsoft.com/office/drawing/2014/main" id="{8BA24449-31F8-DF44-B3F7-F41C1E8ADC6E}"/>
              </a:ext>
            </a:extLst>
          </p:cNvPr>
          <p:cNvCxnSpPr>
            <a:cxnSpLocks/>
          </p:cNvCxnSpPr>
          <p:nvPr/>
        </p:nvCxnSpPr>
        <p:spPr>
          <a:xfrm flipV="1">
            <a:off x="3077646" y="3738785"/>
            <a:ext cx="218321" cy="1674584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Straight Arrow Connector 1021">
            <a:extLst>
              <a:ext uri="{FF2B5EF4-FFF2-40B4-BE49-F238E27FC236}">
                <a16:creationId xmlns:a16="http://schemas.microsoft.com/office/drawing/2014/main" id="{B9C6EBA4-E712-D543-99B7-970F7B073FE5}"/>
              </a:ext>
            </a:extLst>
          </p:cNvPr>
          <p:cNvCxnSpPr>
            <a:cxnSpLocks/>
            <a:endCxn id="825" idx="2"/>
          </p:cNvCxnSpPr>
          <p:nvPr/>
        </p:nvCxnSpPr>
        <p:spPr>
          <a:xfrm flipH="1">
            <a:off x="2070934" y="4279473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Straight Arrow Connector 1022">
            <a:extLst>
              <a:ext uri="{FF2B5EF4-FFF2-40B4-BE49-F238E27FC236}">
                <a16:creationId xmlns:a16="http://schemas.microsoft.com/office/drawing/2014/main" id="{F4E293D1-726F-FF48-9EB8-3ADEDE0B9F62}"/>
              </a:ext>
            </a:extLst>
          </p:cNvPr>
          <p:cNvCxnSpPr>
            <a:cxnSpLocks/>
          </p:cNvCxnSpPr>
          <p:nvPr/>
        </p:nvCxnSpPr>
        <p:spPr>
          <a:xfrm flipV="1">
            <a:off x="1836539" y="4370215"/>
            <a:ext cx="389222" cy="485855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Oval 1023">
            <a:extLst>
              <a:ext uri="{FF2B5EF4-FFF2-40B4-BE49-F238E27FC236}">
                <a16:creationId xmlns:a16="http://schemas.microsoft.com/office/drawing/2014/main" id="{47FCF57C-8A39-354B-9084-E68AE3773E01}"/>
              </a:ext>
            </a:extLst>
          </p:cNvPr>
          <p:cNvSpPr/>
          <p:nvPr/>
        </p:nvSpPr>
        <p:spPr>
          <a:xfrm>
            <a:off x="1788634" y="4700734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BFFD380B-541B-FC45-910D-AB68A0548689}"/>
              </a:ext>
            </a:extLst>
          </p:cNvPr>
          <p:cNvCxnSpPr>
            <a:cxnSpLocks/>
            <a:endCxn id="835" idx="4"/>
          </p:cNvCxnSpPr>
          <p:nvPr/>
        </p:nvCxnSpPr>
        <p:spPr>
          <a:xfrm>
            <a:off x="1873184" y="4791104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B60A0DE2-8573-BA4D-A92E-1A7AEFEDAE64}"/>
              </a:ext>
            </a:extLst>
          </p:cNvPr>
          <p:cNvCxnSpPr>
            <a:cxnSpLocks/>
            <a:endCxn id="835" idx="0"/>
          </p:cNvCxnSpPr>
          <p:nvPr/>
        </p:nvCxnSpPr>
        <p:spPr>
          <a:xfrm flipV="1">
            <a:off x="1875563" y="4566107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1C65349B-CBD0-2647-B3BA-3E8A65350D72}"/>
              </a:ext>
            </a:extLst>
          </p:cNvPr>
          <p:cNvSpPr txBox="1"/>
          <p:nvPr/>
        </p:nvSpPr>
        <p:spPr>
          <a:xfrm>
            <a:off x="1753384" y="46553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B53DB161-9BF6-3543-8838-2C60AF21E633}"/>
              </a:ext>
            </a:extLst>
          </p:cNvPr>
          <p:cNvCxnSpPr>
            <a:cxnSpLocks/>
            <a:endCxn id="835" idx="7"/>
          </p:cNvCxnSpPr>
          <p:nvPr/>
        </p:nvCxnSpPr>
        <p:spPr>
          <a:xfrm flipV="1">
            <a:off x="1873182" y="4632972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id="{D76E04A0-E766-FC4E-8D45-3758B3EBB8CB}"/>
              </a:ext>
            </a:extLst>
          </p:cNvPr>
          <p:cNvSpPr txBox="1"/>
          <p:nvPr/>
        </p:nvSpPr>
        <p:spPr>
          <a:xfrm rot="2009875">
            <a:off x="5607265" y="2412166"/>
            <a:ext cx="181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NICLEL  ELECTRODE</a:t>
            </a:r>
          </a:p>
        </p:txBody>
      </p: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3BE14851-2906-FF4D-BA92-58720D0D714A}"/>
              </a:ext>
            </a:extLst>
          </p:cNvPr>
          <p:cNvCxnSpPr>
            <a:cxnSpLocks/>
          </p:cNvCxnSpPr>
          <p:nvPr/>
        </p:nvCxnSpPr>
        <p:spPr>
          <a:xfrm>
            <a:off x="4430335" y="1853458"/>
            <a:ext cx="2859129" cy="19266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3CA74093-A915-1E4E-813C-2E7B8E39DFDA}"/>
              </a:ext>
            </a:extLst>
          </p:cNvPr>
          <p:cNvCxnSpPr>
            <a:cxnSpLocks/>
          </p:cNvCxnSpPr>
          <p:nvPr/>
        </p:nvCxnSpPr>
        <p:spPr>
          <a:xfrm>
            <a:off x="4462638" y="1915577"/>
            <a:ext cx="2859129" cy="19266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E6714E57-FA6E-A34B-A7AA-EC4CB7E418B0}"/>
              </a:ext>
            </a:extLst>
          </p:cNvPr>
          <p:cNvCxnSpPr>
            <a:cxnSpLocks/>
          </p:cNvCxnSpPr>
          <p:nvPr/>
        </p:nvCxnSpPr>
        <p:spPr>
          <a:xfrm>
            <a:off x="6479465" y="3160421"/>
            <a:ext cx="833754" cy="5876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CBBE2FDE-CE56-AC4A-92C6-AB8B99E6FFCD}"/>
              </a:ext>
            </a:extLst>
          </p:cNvPr>
          <p:cNvCxnSpPr>
            <a:cxnSpLocks/>
          </p:cNvCxnSpPr>
          <p:nvPr/>
        </p:nvCxnSpPr>
        <p:spPr>
          <a:xfrm>
            <a:off x="4430861" y="1818714"/>
            <a:ext cx="140446" cy="6801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F088D41B-2071-194A-B77A-46CFBD83108F}"/>
              </a:ext>
            </a:extLst>
          </p:cNvPr>
          <p:cNvCxnSpPr>
            <a:cxnSpLocks/>
          </p:cNvCxnSpPr>
          <p:nvPr/>
        </p:nvCxnSpPr>
        <p:spPr>
          <a:xfrm>
            <a:off x="6950736" y="3441777"/>
            <a:ext cx="342872" cy="230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D8CD179-E1D1-A845-87B8-9BDD741C0D15}"/>
              </a:ext>
            </a:extLst>
          </p:cNvPr>
          <p:cNvCxnSpPr>
            <a:cxnSpLocks/>
          </p:cNvCxnSpPr>
          <p:nvPr/>
        </p:nvCxnSpPr>
        <p:spPr>
          <a:xfrm>
            <a:off x="7161753" y="3515630"/>
            <a:ext cx="140446" cy="6801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749B7E96-DE48-D344-BC35-BC1CD9BCEDAA}"/>
              </a:ext>
            </a:extLst>
          </p:cNvPr>
          <p:cNvCxnSpPr>
            <a:cxnSpLocks/>
          </p:cNvCxnSpPr>
          <p:nvPr/>
        </p:nvCxnSpPr>
        <p:spPr>
          <a:xfrm>
            <a:off x="4923996" y="1050643"/>
            <a:ext cx="2847278" cy="192055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901E3A9-1220-2540-8CA8-BDE1BB96A625}"/>
              </a:ext>
            </a:extLst>
          </p:cNvPr>
          <p:cNvCxnSpPr>
            <a:cxnSpLocks/>
          </p:cNvCxnSpPr>
          <p:nvPr/>
        </p:nvCxnSpPr>
        <p:spPr>
          <a:xfrm>
            <a:off x="4871244" y="1050646"/>
            <a:ext cx="605528" cy="4110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07C90414-A465-884B-93C2-C157EA58AF1C}"/>
              </a:ext>
            </a:extLst>
          </p:cNvPr>
          <p:cNvCxnSpPr>
            <a:cxnSpLocks/>
          </p:cNvCxnSpPr>
          <p:nvPr/>
        </p:nvCxnSpPr>
        <p:spPr>
          <a:xfrm>
            <a:off x="7106250" y="2578750"/>
            <a:ext cx="605528" cy="4110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AF648BE-C6A4-2F4E-A47C-C7B95F44E5D1}"/>
              </a:ext>
            </a:extLst>
          </p:cNvPr>
          <p:cNvCxnSpPr>
            <a:cxnSpLocks/>
          </p:cNvCxnSpPr>
          <p:nvPr/>
        </p:nvCxnSpPr>
        <p:spPr>
          <a:xfrm>
            <a:off x="7307704" y="2785871"/>
            <a:ext cx="342872" cy="230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D982DC7F-E65F-3D4F-803A-9DC94E4B3B8D}"/>
              </a:ext>
            </a:extLst>
          </p:cNvPr>
          <p:cNvCxnSpPr>
            <a:cxnSpLocks/>
          </p:cNvCxnSpPr>
          <p:nvPr/>
        </p:nvCxnSpPr>
        <p:spPr>
          <a:xfrm>
            <a:off x="4826516" y="1074889"/>
            <a:ext cx="342872" cy="230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3BB76684-3363-8941-8C84-65E8096FCF54}"/>
              </a:ext>
            </a:extLst>
          </p:cNvPr>
          <p:cNvCxnSpPr>
            <a:cxnSpLocks/>
          </p:cNvCxnSpPr>
          <p:nvPr/>
        </p:nvCxnSpPr>
        <p:spPr>
          <a:xfrm>
            <a:off x="4775523" y="1118847"/>
            <a:ext cx="140446" cy="6801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A3DAC82C-7845-404F-AD5C-88BE7AB04909}"/>
              </a:ext>
            </a:extLst>
          </p:cNvPr>
          <p:cNvSpPr txBox="1"/>
          <p:nvPr/>
        </p:nvSpPr>
        <p:spPr>
          <a:xfrm rot="1978621">
            <a:off x="2253088" y="2434075"/>
            <a:ext cx="2298706" cy="338554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NICKEL LATTICE SURFACE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DAAA1DB6-61AB-254B-82A5-564820C371F8}"/>
              </a:ext>
            </a:extLst>
          </p:cNvPr>
          <p:cNvSpPr txBox="1"/>
          <p:nvPr/>
        </p:nvSpPr>
        <p:spPr>
          <a:xfrm>
            <a:off x="1680329" y="5739813"/>
            <a:ext cx="2014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PROTON KINETIC ENERGY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9D4D5609-25A5-FD49-8C4E-83682138CED5}"/>
              </a:ext>
            </a:extLst>
          </p:cNvPr>
          <p:cNvSpPr txBox="1"/>
          <p:nvPr/>
        </p:nvSpPr>
        <p:spPr>
          <a:xfrm>
            <a:off x="4542878" y="3439606"/>
            <a:ext cx="1477777" cy="507831"/>
          </a:xfrm>
          <a:prstGeom prst="rect">
            <a:avLst/>
          </a:prstGeom>
          <a:solidFill>
            <a:srgbClr val="FFFF00">
              <a:alpha val="78000"/>
            </a:srgbClr>
          </a:solidFill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QUIETED PROTON</a:t>
            </a:r>
          </a:p>
          <a:p>
            <a:pPr algn="ctr"/>
            <a:r>
              <a:rPr lang="en-US" sz="1350" dirty="0"/>
              <a:t>No kinetic energy</a:t>
            </a: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74958156-769B-2D4A-BE93-D363D2B40C88}"/>
              </a:ext>
            </a:extLst>
          </p:cNvPr>
          <p:cNvCxnSpPr>
            <a:cxnSpLocks/>
          </p:cNvCxnSpPr>
          <p:nvPr/>
        </p:nvCxnSpPr>
        <p:spPr>
          <a:xfrm flipH="1">
            <a:off x="3355687" y="3588464"/>
            <a:ext cx="1262570" cy="103374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>
            <a:extLst>
              <a:ext uri="{FF2B5EF4-FFF2-40B4-BE49-F238E27FC236}">
                <a16:creationId xmlns:a16="http://schemas.microsoft.com/office/drawing/2014/main" id="{039F0FC1-0B84-B44C-BD48-2FC6D15B569F}"/>
              </a:ext>
            </a:extLst>
          </p:cNvPr>
          <p:cNvSpPr txBox="1"/>
          <p:nvPr/>
        </p:nvSpPr>
        <p:spPr>
          <a:xfrm>
            <a:off x="2718641" y="228687"/>
            <a:ext cx="366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S</a:t>
            </a:r>
            <a:r>
              <a:rPr lang="en-US" sz="2400" b="1" u="sng" dirty="0">
                <a:solidFill>
                  <a:srgbClr val="002060"/>
                </a:solidFill>
              </a:rPr>
              <a:t>OURCE OF </a:t>
            </a:r>
            <a:r>
              <a:rPr lang="en-US" sz="2800" b="1" u="sng" dirty="0">
                <a:solidFill>
                  <a:srgbClr val="002060"/>
                </a:solidFill>
              </a:rPr>
              <a:t>LANP E</a:t>
            </a:r>
            <a:r>
              <a:rPr lang="en-US" sz="2400" b="1" u="sng" dirty="0">
                <a:solidFill>
                  <a:srgbClr val="002060"/>
                </a:solidFill>
              </a:rPr>
              <a:t>NERGY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DBB1A086-36A1-BF46-AED7-757AEACEAC0F}"/>
              </a:ext>
            </a:extLst>
          </p:cNvPr>
          <p:cNvSpPr txBox="1"/>
          <p:nvPr/>
        </p:nvSpPr>
        <p:spPr>
          <a:xfrm>
            <a:off x="2707112" y="690543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The Principle of Thermal Quiescence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BA69F-C985-C341-B755-0F793E2DB127}"/>
              </a:ext>
            </a:extLst>
          </p:cNvPr>
          <p:cNvSpPr txBox="1"/>
          <p:nvPr/>
        </p:nvSpPr>
        <p:spPr>
          <a:xfrm>
            <a:off x="7302500" y="6413500"/>
            <a:ext cx="1766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An interesting calculation</a:t>
            </a:r>
          </a:p>
        </p:txBody>
      </p:sp>
    </p:spTree>
    <p:extLst>
      <p:ext uri="{BB962C8B-B14F-4D97-AF65-F5344CB8AC3E}">
        <p14:creationId xmlns:p14="http://schemas.microsoft.com/office/powerpoint/2010/main" val="515137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442081" y="1816262"/>
            <a:ext cx="435422" cy="254852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Arc 12"/>
          <p:cNvSpPr/>
          <p:nvPr/>
        </p:nvSpPr>
        <p:spPr>
          <a:xfrm rot="5593573">
            <a:off x="5411043" y="3411552"/>
            <a:ext cx="3033938" cy="1114655"/>
          </a:xfrm>
          <a:prstGeom prst="arc">
            <a:avLst>
              <a:gd name="adj1" fmla="val 16226236"/>
              <a:gd name="adj2" fmla="val 213388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" name="Oval 21"/>
          <p:cNvSpPr/>
          <p:nvPr/>
        </p:nvSpPr>
        <p:spPr>
          <a:xfrm>
            <a:off x="5235113" y="27054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5245472" y="27074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3386966" y="2572572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14592" y="256170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01012" y="29965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5206682" y="29991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5407958" y="2502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5413629" y="2504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5469283" y="335588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5474953" y="33584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5082529" y="332420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5088199" y="332679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4908922" y="314544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4914592" y="314803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5669878" y="32123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5680237" y="321434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5746301" y="29609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5756660" y="29629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4965476" y="27085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4975835" y="27105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5268825" y="3410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5279184" y="3412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5602582" y="26421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5612941" y="26441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5083511" y="31847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5093870" y="31867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5521918" y="32522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5532277" y="325426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5279185" y="257019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5289545" y="25722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5052431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5062790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5521918" y="285059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5532277" y="28526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5200391" y="2904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5210750" y="2906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5680238" y="2820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5685908" y="28234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5333303" y="29491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5338973" y="29517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5165234" y="26814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5170905" y="26840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5649158" y="30799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5" name="TextBox 64"/>
          <p:cNvSpPr txBox="1"/>
          <p:nvPr/>
        </p:nvSpPr>
        <p:spPr>
          <a:xfrm>
            <a:off x="5654828" y="30825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6" name="Oval 65"/>
          <p:cNvSpPr/>
          <p:nvPr/>
        </p:nvSpPr>
        <p:spPr>
          <a:xfrm>
            <a:off x="4920131" y="28831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7" name="TextBox 66"/>
          <p:cNvSpPr txBox="1"/>
          <p:nvPr/>
        </p:nvSpPr>
        <p:spPr>
          <a:xfrm>
            <a:off x="4925801" y="28857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8" name="Oval 67"/>
          <p:cNvSpPr/>
          <p:nvPr/>
        </p:nvSpPr>
        <p:spPr>
          <a:xfrm>
            <a:off x="5302223" y="32410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9" name="TextBox 68"/>
          <p:cNvSpPr txBox="1"/>
          <p:nvPr/>
        </p:nvSpPr>
        <p:spPr>
          <a:xfrm>
            <a:off x="5307893" y="32436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0" name="Oval 69"/>
          <p:cNvSpPr/>
          <p:nvPr/>
        </p:nvSpPr>
        <p:spPr>
          <a:xfrm>
            <a:off x="5455855" y="27105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1" name="TextBox 70"/>
          <p:cNvSpPr txBox="1"/>
          <p:nvPr/>
        </p:nvSpPr>
        <p:spPr>
          <a:xfrm>
            <a:off x="5461526" y="27131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2" name="Oval 71"/>
          <p:cNvSpPr/>
          <p:nvPr/>
        </p:nvSpPr>
        <p:spPr>
          <a:xfrm>
            <a:off x="5420086" y="30447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3" name="TextBox 72"/>
          <p:cNvSpPr txBox="1"/>
          <p:nvPr/>
        </p:nvSpPr>
        <p:spPr>
          <a:xfrm>
            <a:off x="5430445" y="3046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4" name="Oval 73"/>
          <p:cNvSpPr/>
          <p:nvPr/>
        </p:nvSpPr>
        <p:spPr>
          <a:xfrm>
            <a:off x="5109053" y="25353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5" name="TextBox 74"/>
          <p:cNvSpPr txBox="1"/>
          <p:nvPr/>
        </p:nvSpPr>
        <p:spPr>
          <a:xfrm>
            <a:off x="5114723" y="253794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6" name="Oval 75"/>
          <p:cNvSpPr/>
          <p:nvPr/>
        </p:nvSpPr>
        <p:spPr>
          <a:xfrm>
            <a:off x="5081357" y="28120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7" name="TextBox 76"/>
          <p:cNvSpPr txBox="1"/>
          <p:nvPr/>
        </p:nvSpPr>
        <p:spPr>
          <a:xfrm>
            <a:off x="5091716" y="28140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8" name="Oval 77"/>
          <p:cNvSpPr/>
          <p:nvPr/>
        </p:nvSpPr>
        <p:spPr>
          <a:xfrm>
            <a:off x="3710823" y="27074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9" name="TextBox 78"/>
          <p:cNvSpPr txBox="1"/>
          <p:nvPr/>
        </p:nvSpPr>
        <p:spPr>
          <a:xfrm>
            <a:off x="3721182" y="27095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0" name="Oval 79"/>
          <p:cNvSpPr/>
          <p:nvPr/>
        </p:nvSpPr>
        <p:spPr>
          <a:xfrm>
            <a:off x="3390302" y="2563783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676722" y="29986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682392" y="30012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3883668" y="250419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3889339" y="250678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3944992" y="335796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3950663" y="336055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3558238" y="33262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3563909" y="33288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3384631" y="3147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3390302" y="3150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4145587" y="32144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4155947" y="32164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4222010" y="29630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4232369" y="29650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3441186" y="271062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3451545" y="27126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3744535" y="34130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3754894" y="341502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4078291" y="26442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4088651" y="26462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3559221" y="31868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3569580" y="31888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3997627" y="32543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4007987" y="32563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3754895" y="257227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3765254" y="2574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3528141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3538500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3997627" y="28526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4007987" y="28546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3676101" y="290674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3686460" y="290875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4155948" y="282297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4161618" y="282556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3809013" y="295125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3814683" y="29538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Oval 116"/>
          <p:cNvSpPr/>
          <p:nvPr/>
        </p:nvSpPr>
        <p:spPr>
          <a:xfrm>
            <a:off x="3640944" y="26835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8" name="TextBox 117"/>
          <p:cNvSpPr txBox="1"/>
          <p:nvPr/>
        </p:nvSpPr>
        <p:spPr>
          <a:xfrm>
            <a:off x="3646615" y="26861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9" name="Oval 118"/>
          <p:cNvSpPr/>
          <p:nvPr/>
        </p:nvSpPr>
        <p:spPr>
          <a:xfrm>
            <a:off x="4124868" y="30820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4130538" y="308461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3395841" y="288525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3401511" y="288783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3777933" y="324317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4" name="TextBox 123"/>
          <p:cNvSpPr txBox="1"/>
          <p:nvPr/>
        </p:nvSpPr>
        <p:spPr>
          <a:xfrm>
            <a:off x="3783603" y="324576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5" name="Oval 124"/>
          <p:cNvSpPr/>
          <p:nvPr/>
        </p:nvSpPr>
        <p:spPr>
          <a:xfrm>
            <a:off x="3931564" y="27126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6" name="TextBox 125"/>
          <p:cNvSpPr txBox="1"/>
          <p:nvPr/>
        </p:nvSpPr>
        <p:spPr>
          <a:xfrm>
            <a:off x="3937235" y="271522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7" name="Oval 126"/>
          <p:cNvSpPr/>
          <p:nvPr/>
        </p:nvSpPr>
        <p:spPr>
          <a:xfrm>
            <a:off x="3895795" y="30467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8" name="TextBox 127"/>
          <p:cNvSpPr txBox="1"/>
          <p:nvPr/>
        </p:nvSpPr>
        <p:spPr>
          <a:xfrm>
            <a:off x="3906155" y="30487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9" name="Oval 128"/>
          <p:cNvSpPr/>
          <p:nvPr/>
        </p:nvSpPr>
        <p:spPr>
          <a:xfrm>
            <a:off x="3584763" y="25374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0" name="TextBox 129"/>
          <p:cNvSpPr txBox="1"/>
          <p:nvPr/>
        </p:nvSpPr>
        <p:spPr>
          <a:xfrm>
            <a:off x="3590433" y="25400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1" name="Oval 130"/>
          <p:cNvSpPr/>
          <p:nvPr/>
        </p:nvSpPr>
        <p:spPr>
          <a:xfrm>
            <a:off x="3557067" y="28140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2" name="TextBox 131"/>
          <p:cNvSpPr txBox="1"/>
          <p:nvPr/>
        </p:nvSpPr>
        <p:spPr>
          <a:xfrm>
            <a:off x="3567425" y="28161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6" name="Freeform 145"/>
          <p:cNvSpPr/>
          <p:nvPr/>
        </p:nvSpPr>
        <p:spPr>
          <a:xfrm>
            <a:off x="5260243" y="1816262"/>
            <a:ext cx="220768" cy="254852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Freeform 146"/>
          <p:cNvSpPr/>
          <p:nvPr/>
        </p:nvSpPr>
        <p:spPr>
          <a:xfrm flipH="1">
            <a:off x="4456636" y="1816262"/>
            <a:ext cx="475796" cy="254852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9" name="Freeform 148"/>
          <p:cNvSpPr/>
          <p:nvPr/>
        </p:nvSpPr>
        <p:spPr>
          <a:xfrm flipH="1">
            <a:off x="3777688" y="1816262"/>
            <a:ext cx="200100" cy="2548524"/>
          </a:xfrm>
          <a:custGeom>
            <a:avLst/>
            <a:gdLst>
              <a:gd name="connsiteX0" fmla="*/ 0 w 1845388"/>
              <a:gd name="connsiteY0" fmla="*/ 944284 h 1881863"/>
              <a:gd name="connsiteX1" fmla="*/ 492449 w 1845388"/>
              <a:gd name="connsiteY1" fmla="*/ 26773 h 1881863"/>
              <a:gd name="connsiteX2" fmla="*/ 1394409 w 1845388"/>
              <a:gd name="connsiteY2" fmla="*/ 1866977 h 1881863"/>
              <a:gd name="connsiteX3" fmla="*/ 1845388 w 1845388"/>
              <a:gd name="connsiteY3" fmla="*/ 944284 h 1881863"/>
              <a:gd name="connsiteX4" fmla="*/ 1845388 w 1845388"/>
              <a:gd name="connsiteY4" fmla="*/ 944284 h 18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388" h="1881863">
                <a:moveTo>
                  <a:pt x="0" y="944284"/>
                </a:moveTo>
                <a:cubicBezTo>
                  <a:pt x="130024" y="408637"/>
                  <a:pt x="260048" y="-127009"/>
                  <a:pt x="492449" y="26773"/>
                </a:cubicBezTo>
                <a:cubicBezTo>
                  <a:pt x="724850" y="180555"/>
                  <a:pt x="1168919" y="1714059"/>
                  <a:pt x="1394409" y="1866977"/>
                </a:cubicBezTo>
                <a:cubicBezTo>
                  <a:pt x="1619899" y="2019895"/>
                  <a:pt x="1845388" y="944284"/>
                  <a:pt x="1845388" y="944284"/>
                </a:cubicBezTo>
                <a:lnTo>
                  <a:pt x="1845388" y="944284"/>
                </a:lnTo>
              </a:path>
            </a:pathLst>
          </a:custGeom>
          <a:solidFill>
            <a:srgbClr val="FFFF00"/>
          </a:solidFill>
          <a:ln w="57150" cmpd="sng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0" name="Frame 149">
            <a:extLst>
              <a:ext uri="{FF2B5EF4-FFF2-40B4-BE49-F238E27FC236}">
                <a16:creationId xmlns:a16="http://schemas.microsoft.com/office/drawing/2014/main" id="{99C0584E-5E48-934B-B48A-5E5EFCFC67A7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932819F-2B24-A249-B54D-FA410DEF378F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noFill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B0F1054-DE3D-E54B-84F1-4FBA40602169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36A16AF-B74E-2646-8E94-A36E3AC278EA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CB3D1DE-D67A-A742-8116-751D110B6F71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Cross 154">
            <a:extLst>
              <a:ext uri="{FF2B5EF4-FFF2-40B4-BE49-F238E27FC236}">
                <a16:creationId xmlns:a16="http://schemas.microsoft.com/office/drawing/2014/main" id="{ED307E69-C258-F448-8CF4-F56D0A30F3FE}"/>
              </a:ext>
            </a:extLst>
          </p:cNvPr>
          <p:cNvSpPr/>
          <p:nvPr/>
        </p:nvSpPr>
        <p:spPr>
          <a:xfrm>
            <a:off x="7423672" y="4043378"/>
            <a:ext cx="101260" cy="103111"/>
          </a:xfrm>
          <a:prstGeom prst="plus">
            <a:avLst>
              <a:gd name="adj" fmla="val 4346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51B961B6-C469-C342-BD55-3DAF122CBDAA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0EE72442-B805-8747-86E6-BBEE0E6B878C}"/>
              </a:ext>
            </a:extLst>
          </p:cNvPr>
          <p:cNvSpPr/>
          <p:nvPr/>
        </p:nvSpPr>
        <p:spPr>
          <a:xfrm>
            <a:off x="7270570" y="5603259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BDB6874F-7D2D-C44A-A30F-17132DC272CA}"/>
              </a:ext>
            </a:extLst>
          </p:cNvPr>
          <p:cNvSpPr/>
          <p:nvPr/>
        </p:nvSpPr>
        <p:spPr>
          <a:xfrm>
            <a:off x="7527560" y="5603532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Frame 158">
            <a:extLst>
              <a:ext uri="{FF2B5EF4-FFF2-40B4-BE49-F238E27FC236}">
                <a16:creationId xmlns:a16="http://schemas.microsoft.com/office/drawing/2014/main" id="{13D8E238-3DD0-774A-8275-B43826091B6C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74C68AB-48F5-0A42-B57A-3BAF327AAED3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735C1B5-E088-E646-A414-A7CB05341508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C89F53B-F68B-6442-8690-3CD48BC792AE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A2661CC-1C30-6949-B6E7-81AD40382479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7B853F5-BAA3-414C-8C58-CEA5BD6B08C3}"/>
              </a:ext>
            </a:extLst>
          </p:cNvPr>
          <p:cNvSpPr txBox="1"/>
          <p:nvPr/>
        </p:nvSpPr>
        <p:spPr>
          <a:xfrm>
            <a:off x="6883795" y="5440532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 dirty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204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1720F30-4039-534D-9A62-9A88F671FA66}"/>
              </a:ext>
            </a:extLst>
          </p:cNvPr>
          <p:cNvSpPr txBox="1"/>
          <p:nvPr/>
        </p:nvSpPr>
        <p:spPr>
          <a:xfrm>
            <a:off x="7396046" y="5445441"/>
            <a:ext cx="34977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02BF47B-8DEE-7F4C-9571-01358804426D}"/>
              </a:ext>
            </a:extLst>
          </p:cNvPr>
          <p:cNvSpPr txBox="1"/>
          <p:nvPr/>
        </p:nvSpPr>
        <p:spPr>
          <a:xfrm>
            <a:off x="7144654" y="5445005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26163BC2-6944-0E4F-A95B-9BCBA875137E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A39DA4C2-A1D8-8344-A8E2-CF2986DA27EA}"/>
              </a:ext>
            </a:extLst>
          </p:cNvPr>
          <p:cNvSpPr/>
          <p:nvPr/>
        </p:nvSpPr>
        <p:spPr>
          <a:xfrm>
            <a:off x="7272460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0A124437-4E8B-2B44-ACC2-339ED15E758E}"/>
              </a:ext>
            </a:extLst>
          </p:cNvPr>
          <p:cNvSpPr/>
          <p:nvPr/>
        </p:nvSpPr>
        <p:spPr>
          <a:xfrm>
            <a:off x="7506913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4FFD059-E99D-644B-94BF-C7967D37A3AE}"/>
              </a:ext>
            </a:extLst>
          </p:cNvPr>
          <p:cNvSpPr txBox="1"/>
          <p:nvPr/>
        </p:nvSpPr>
        <p:spPr>
          <a:xfrm>
            <a:off x="6624446" y="4028300"/>
            <a:ext cx="205343" cy="10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3" dirty="0">
                <a:solidFill>
                  <a:schemeClr val="accent5">
                    <a:lumMod val="50000"/>
                  </a:schemeClr>
                </a:solidFill>
              </a:rPr>
              <a:t>LOG TEMP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33ADCEB-D5B9-4944-A057-C5013632E10E}"/>
              </a:ext>
            </a:extLst>
          </p:cNvPr>
          <p:cNvSpPr txBox="1"/>
          <p:nvPr/>
        </p:nvSpPr>
        <p:spPr>
          <a:xfrm>
            <a:off x="6534555" y="5192755"/>
            <a:ext cx="429926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303" baseline="30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K)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7B22D1-017B-4640-B7A2-168745F59EC9}"/>
              </a:ext>
            </a:extLst>
          </p:cNvPr>
          <p:cNvSpPr txBox="1"/>
          <p:nvPr/>
        </p:nvSpPr>
        <p:spPr>
          <a:xfrm>
            <a:off x="6722679" y="5633704"/>
            <a:ext cx="1035861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903">
                <a:solidFill>
                  <a:schemeClr val="accent5">
                    <a:lumMod val="50000"/>
                  </a:schemeClr>
                </a:solidFill>
              </a:rPr>
              <a:t>FREQUENCY – t</a:t>
            </a:r>
            <a:r>
              <a:rPr lang="en-US" sz="903" baseline="3000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en-US" sz="9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27C1690-985C-5247-B8E4-E9302250739C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5DC81EB-414F-0E44-8622-5EC6A221FBA0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itle 1">
            <a:extLst>
              <a:ext uri="{FF2B5EF4-FFF2-40B4-BE49-F238E27FC236}">
                <a16:creationId xmlns:a16="http://schemas.microsoft.com/office/drawing/2014/main" id="{851F82F4-A37C-7B40-ADB6-F878923E3BE4}"/>
              </a:ext>
            </a:extLst>
          </p:cNvPr>
          <p:cNvSpPr txBox="1">
            <a:spLocks/>
          </p:cNvSpPr>
          <p:nvPr/>
        </p:nvSpPr>
        <p:spPr>
          <a:xfrm>
            <a:off x="1284089" y="512246"/>
            <a:ext cx="6880622" cy="1331165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Consequence of Increasing </a:t>
            </a:r>
          </a:p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 Storage Between Nuclei</a:t>
            </a:r>
            <a:endParaRPr lang="en-US" sz="2709" b="1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D52CB72-BD58-F242-A215-16536AC75A83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7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" presetClass="exit" presetSubtype="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" presetClass="exit" presetSubtype="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"/>
                            </p:stCondLst>
                            <p:childTnLst>
                              <p:par>
                                <p:cTn id="63" presetID="1" presetClass="exit" presetSubtype="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"/>
                            </p:stCondLst>
                            <p:childTnLst>
                              <p:par>
                                <p:cTn id="68" presetID="1" presetClass="exit" presetSubtype="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"/>
                            </p:stCondLst>
                            <p:childTnLst>
                              <p:par>
                                <p:cTn id="73" presetID="1" presetClass="exit" presetSubtype="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5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00"/>
                            </p:stCondLst>
                            <p:childTnLst>
                              <p:par>
                                <p:cTn id="83" presetID="1" presetClass="exit" presetSubtype="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7" grpId="0" animBg="1"/>
      <p:bldP spid="147" grpId="1" animBg="1"/>
      <p:bldP spid="147" grpId="2" animBg="1"/>
      <p:bldP spid="147" grpId="3" animBg="1"/>
      <p:bldP spid="147" grpId="4" animBg="1"/>
      <p:bldP spid="147" grpId="5" animBg="1"/>
      <p:bldP spid="147" grpId="6" animBg="1"/>
      <p:bldP spid="147" grpId="7" animBg="1"/>
      <p:bldP spid="149" grpId="0" animBg="1"/>
      <p:bldP spid="149" grpId="1" animBg="1"/>
      <p:bldP spid="149" grpId="2" animBg="1"/>
      <p:bldP spid="149" grpId="3" animBg="1"/>
      <p:bldP spid="149" grpId="4" animBg="1"/>
      <p:bldP spid="149" grpId="5" animBg="1"/>
      <p:bldP spid="149" grpId="6" animBg="1"/>
      <p:bldP spid="149" grpId="7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5593573">
            <a:off x="5411043" y="3411552"/>
            <a:ext cx="3033938" cy="1114655"/>
          </a:xfrm>
          <a:prstGeom prst="arc">
            <a:avLst>
              <a:gd name="adj1" fmla="val 16226236"/>
              <a:gd name="adj2" fmla="val 213388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Cross 16"/>
          <p:cNvSpPr/>
          <p:nvPr/>
        </p:nvSpPr>
        <p:spPr>
          <a:xfrm>
            <a:off x="7479038" y="2480723"/>
            <a:ext cx="101260" cy="103111"/>
          </a:xfrm>
          <a:prstGeom prst="plus">
            <a:avLst>
              <a:gd name="adj" fmla="val 43464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4" name="Straight Connector 3"/>
          <p:cNvCxnSpPr>
            <a:stCxn id="13" idx="0"/>
          </p:cNvCxnSpPr>
          <p:nvPr/>
        </p:nvCxnSpPr>
        <p:spPr>
          <a:xfrm flipV="1">
            <a:off x="7484214" y="2583832"/>
            <a:ext cx="45563" cy="1420658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Explosion 1 135"/>
          <p:cNvSpPr/>
          <p:nvPr/>
        </p:nvSpPr>
        <p:spPr>
          <a:xfrm>
            <a:off x="4306402" y="1980519"/>
            <a:ext cx="688062" cy="2819195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Explosion 1 136"/>
          <p:cNvSpPr/>
          <p:nvPr/>
        </p:nvSpPr>
        <p:spPr>
          <a:xfrm rot="3429211">
            <a:off x="4376717" y="1648000"/>
            <a:ext cx="688062" cy="3476984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8" name="Explosion 1 137"/>
          <p:cNvSpPr/>
          <p:nvPr/>
        </p:nvSpPr>
        <p:spPr>
          <a:xfrm rot="7411003">
            <a:off x="4363896" y="1601710"/>
            <a:ext cx="688062" cy="3536345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Explosion 1 138"/>
          <p:cNvSpPr/>
          <p:nvPr/>
        </p:nvSpPr>
        <p:spPr>
          <a:xfrm>
            <a:off x="3524295" y="2472196"/>
            <a:ext cx="2275728" cy="1646072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0" name="Oval 139"/>
          <p:cNvSpPr/>
          <p:nvPr/>
        </p:nvSpPr>
        <p:spPr>
          <a:xfrm>
            <a:off x="3965054" y="29588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/>
          <p:cNvSpPr txBox="1"/>
          <p:nvPr/>
        </p:nvSpPr>
        <p:spPr>
          <a:xfrm>
            <a:off x="3975413" y="29608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2" name="Oval 141"/>
          <p:cNvSpPr/>
          <p:nvPr/>
        </p:nvSpPr>
        <p:spPr>
          <a:xfrm>
            <a:off x="3930954" y="325002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/>
          <p:cNvSpPr txBox="1"/>
          <p:nvPr/>
        </p:nvSpPr>
        <p:spPr>
          <a:xfrm>
            <a:off x="3936624" y="325261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4" name="Oval 143"/>
          <p:cNvSpPr/>
          <p:nvPr/>
        </p:nvSpPr>
        <p:spPr>
          <a:xfrm>
            <a:off x="4137900" y="275556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5" name="TextBox 144"/>
          <p:cNvSpPr txBox="1"/>
          <p:nvPr/>
        </p:nvSpPr>
        <p:spPr>
          <a:xfrm>
            <a:off x="4143570" y="275815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6" name="Oval 145"/>
          <p:cNvSpPr/>
          <p:nvPr/>
        </p:nvSpPr>
        <p:spPr>
          <a:xfrm>
            <a:off x="4199224" y="360932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TextBox 146"/>
          <p:cNvSpPr txBox="1"/>
          <p:nvPr/>
        </p:nvSpPr>
        <p:spPr>
          <a:xfrm>
            <a:off x="4204895" y="361191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8" name="Oval 147"/>
          <p:cNvSpPr/>
          <p:nvPr/>
        </p:nvSpPr>
        <p:spPr>
          <a:xfrm>
            <a:off x="3812470" y="357763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9" name="TextBox 148"/>
          <p:cNvSpPr txBox="1"/>
          <p:nvPr/>
        </p:nvSpPr>
        <p:spPr>
          <a:xfrm>
            <a:off x="3818141" y="358022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50" name="Oval 149"/>
          <p:cNvSpPr/>
          <p:nvPr/>
        </p:nvSpPr>
        <p:spPr>
          <a:xfrm>
            <a:off x="3638863" y="33988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1" name="TextBox 150"/>
          <p:cNvSpPr txBox="1"/>
          <p:nvPr/>
        </p:nvSpPr>
        <p:spPr>
          <a:xfrm>
            <a:off x="3644534" y="34014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52" name="Oval 151"/>
          <p:cNvSpPr/>
          <p:nvPr/>
        </p:nvSpPr>
        <p:spPr>
          <a:xfrm>
            <a:off x="4399819" y="346576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3" name="TextBox 152"/>
          <p:cNvSpPr txBox="1"/>
          <p:nvPr/>
        </p:nvSpPr>
        <p:spPr>
          <a:xfrm>
            <a:off x="4410179" y="346777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4" name="Oval 153"/>
          <p:cNvSpPr/>
          <p:nvPr/>
        </p:nvSpPr>
        <p:spPr>
          <a:xfrm>
            <a:off x="4476242" y="321437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5" name="TextBox 154"/>
          <p:cNvSpPr txBox="1"/>
          <p:nvPr/>
        </p:nvSpPr>
        <p:spPr>
          <a:xfrm>
            <a:off x="4360871" y="32163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6" name="Oval 155"/>
          <p:cNvSpPr/>
          <p:nvPr/>
        </p:nvSpPr>
        <p:spPr>
          <a:xfrm>
            <a:off x="3695417" y="296198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7" name="TextBox 156"/>
          <p:cNvSpPr txBox="1"/>
          <p:nvPr/>
        </p:nvSpPr>
        <p:spPr>
          <a:xfrm>
            <a:off x="3705776" y="29639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8" name="Oval 157"/>
          <p:cNvSpPr/>
          <p:nvPr/>
        </p:nvSpPr>
        <p:spPr>
          <a:xfrm>
            <a:off x="3998767" y="366436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9" name="TextBox 158"/>
          <p:cNvSpPr txBox="1"/>
          <p:nvPr/>
        </p:nvSpPr>
        <p:spPr>
          <a:xfrm>
            <a:off x="4009126" y="36663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0" name="Oval 159"/>
          <p:cNvSpPr/>
          <p:nvPr/>
        </p:nvSpPr>
        <p:spPr>
          <a:xfrm>
            <a:off x="4332523" y="289559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1" name="TextBox 160"/>
          <p:cNvSpPr txBox="1"/>
          <p:nvPr/>
        </p:nvSpPr>
        <p:spPr>
          <a:xfrm>
            <a:off x="4342883" y="289761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2" name="Oval 161"/>
          <p:cNvSpPr/>
          <p:nvPr/>
        </p:nvSpPr>
        <p:spPr>
          <a:xfrm>
            <a:off x="3813453" y="343817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3" name="TextBox 162"/>
          <p:cNvSpPr txBox="1"/>
          <p:nvPr/>
        </p:nvSpPr>
        <p:spPr>
          <a:xfrm>
            <a:off x="3823811" y="344019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4" name="Oval 163"/>
          <p:cNvSpPr/>
          <p:nvPr/>
        </p:nvSpPr>
        <p:spPr>
          <a:xfrm>
            <a:off x="4251859" y="350568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5" name="TextBox 164"/>
          <p:cNvSpPr txBox="1"/>
          <p:nvPr/>
        </p:nvSpPr>
        <p:spPr>
          <a:xfrm>
            <a:off x="4262218" y="35076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6" name="Oval 165"/>
          <p:cNvSpPr/>
          <p:nvPr/>
        </p:nvSpPr>
        <p:spPr>
          <a:xfrm>
            <a:off x="4009126" y="282363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7" name="TextBox 166"/>
          <p:cNvSpPr txBox="1"/>
          <p:nvPr/>
        </p:nvSpPr>
        <p:spPr>
          <a:xfrm>
            <a:off x="4019486" y="282564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8" name="Oval 167"/>
          <p:cNvSpPr/>
          <p:nvPr/>
        </p:nvSpPr>
        <p:spPr>
          <a:xfrm>
            <a:off x="3782372" y="329814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9" name="TextBox 168"/>
          <p:cNvSpPr txBox="1"/>
          <p:nvPr/>
        </p:nvSpPr>
        <p:spPr>
          <a:xfrm>
            <a:off x="3792731" y="330015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0" name="Oval 169"/>
          <p:cNvSpPr/>
          <p:nvPr/>
        </p:nvSpPr>
        <p:spPr>
          <a:xfrm>
            <a:off x="4251859" y="31040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1" name="TextBox 170"/>
          <p:cNvSpPr txBox="1"/>
          <p:nvPr/>
        </p:nvSpPr>
        <p:spPr>
          <a:xfrm>
            <a:off x="4262218" y="310604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2" name="Oval 171"/>
          <p:cNvSpPr/>
          <p:nvPr/>
        </p:nvSpPr>
        <p:spPr>
          <a:xfrm>
            <a:off x="3930333" y="31581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3" name="TextBox 172"/>
          <p:cNvSpPr txBox="1"/>
          <p:nvPr/>
        </p:nvSpPr>
        <p:spPr>
          <a:xfrm>
            <a:off x="3940692" y="316012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4" name="Oval 173"/>
          <p:cNvSpPr/>
          <p:nvPr/>
        </p:nvSpPr>
        <p:spPr>
          <a:xfrm>
            <a:off x="4410179" y="307433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5" name="TextBox 174"/>
          <p:cNvSpPr txBox="1"/>
          <p:nvPr/>
        </p:nvSpPr>
        <p:spPr>
          <a:xfrm>
            <a:off x="4415850" y="307692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76" name="Oval 175"/>
          <p:cNvSpPr/>
          <p:nvPr/>
        </p:nvSpPr>
        <p:spPr>
          <a:xfrm>
            <a:off x="4063245" y="32026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7" name="TextBox 176"/>
          <p:cNvSpPr txBox="1"/>
          <p:nvPr/>
        </p:nvSpPr>
        <p:spPr>
          <a:xfrm>
            <a:off x="4068915" y="320520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78" name="Oval 177"/>
          <p:cNvSpPr/>
          <p:nvPr/>
        </p:nvSpPr>
        <p:spPr>
          <a:xfrm>
            <a:off x="3895176" y="29348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9" name="TextBox 178"/>
          <p:cNvSpPr txBox="1"/>
          <p:nvPr/>
        </p:nvSpPr>
        <p:spPr>
          <a:xfrm>
            <a:off x="3900846" y="29374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0" name="Oval 179"/>
          <p:cNvSpPr/>
          <p:nvPr/>
        </p:nvSpPr>
        <p:spPr>
          <a:xfrm>
            <a:off x="4379099" y="33333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1" name="TextBox 180"/>
          <p:cNvSpPr txBox="1"/>
          <p:nvPr/>
        </p:nvSpPr>
        <p:spPr>
          <a:xfrm>
            <a:off x="4384769" y="333597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2" name="Oval 181"/>
          <p:cNvSpPr/>
          <p:nvPr/>
        </p:nvSpPr>
        <p:spPr>
          <a:xfrm>
            <a:off x="3650072" y="313661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3" name="TextBox 182"/>
          <p:cNvSpPr txBox="1"/>
          <p:nvPr/>
        </p:nvSpPr>
        <p:spPr>
          <a:xfrm>
            <a:off x="3655743" y="313920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4" name="Oval 183"/>
          <p:cNvSpPr/>
          <p:nvPr/>
        </p:nvSpPr>
        <p:spPr>
          <a:xfrm>
            <a:off x="4032164" y="349453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5" name="TextBox 184"/>
          <p:cNvSpPr txBox="1"/>
          <p:nvPr/>
        </p:nvSpPr>
        <p:spPr>
          <a:xfrm>
            <a:off x="4037835" y="349712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6" name="Oval 185"/>
          <p:cNvSpPr/>
          <p:nvPr/>
        </p:nvSpPr>
        <p:spPr>
          <a:xfrm>
            <a:off x="4185796" y="296399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7" name="TextBox 186"/>
          <p:cNvSpPr txBox="1"/>
          <p:nvPr/>
        </p:nvSpPr>
        <p:spPr>
          <a:xfrm>
            <a:off x="4191467" y="29665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8" name="Oval 187"/>
          <p:cNvSpPr/>
          <p:nvPr/>
        </p:nvSpPr>
        <p:spPr>
          <a:xfrm>
            <a:off x="4150027" y="329814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9" name="TextBox 188"/>
          <p:cNvSpPr txBox="1"/>
          <p:nvPr/>
        </p:nvSpPr>
        <p:spPr>
          <a:xfrm>
            <a:off x="4160387" y="330015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90" name="Oval 189"/>
          <p:cNvSpPr/>
          <p:nvPr/>
        </p:nvSpPr>
        <p:spPr>
          <a:xfrm>
            <a:off x="3838994" y="27887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1" name="TextBox 190"/>
          <p:cNvSpPr txBox="1"/>
          <p:nvPr/>
        </p:nvSpPr>
        <p:spPr>
          <a:xfrm>
            <a:off x="3844665" y="279137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2" name="Oval 191"/>
          <p:cNvSpPr/>
          <p:nvPr/>
        </p:nvSpPr>
        <p:spPr>
          <a:xfrm>
            <a:off x="3811298" y="306545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3" name="TextBox 192"/>
          <p:cNvSpPr txBox="1"/>
          <p:nvPr/>
        </p:nvSpPr>
        <p:spPr>
          <a:xfrm>
            <a:off x="3821657" y="306746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94" name="Oval 193"/>
          <p:cNvSpPr/>
          <p:nvPr/>
        </p:nvSpPr>
        <p:spPr>
          <a:xfrm>
            <a:off x="4896274" y="29415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5" name="TextBox 194"/>
          <p:cNvSpPr txBox="1"/>
          <p:nvPr/>
        </p:nvSpPr>
        <p:spPr>
          <a:xfrm>
            <a:off x="4906634" y="29435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96" name="Oval 195"/>
          <p:cNvSpPr/>
          <p:nvPr/>
        </p:nvSpPr>
        <p:spPr>
          <a:xfrm>
            <a:off x="4862174" y="32326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7" name="TextBox 196"/>
          <p:cNvSpPr txBox="1"/>
          <p:nvPr/>
        </p:nvSpPr>
        <p:spPr>
          <a:xfrm>
            <a:off x="4867844" y="323527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8" name="Oval 197"/>
          <p:cNvSpPr/>
          <p:nvPr/>
        </p:nvSpPr>
        <p:spPr>
          <a:xfrm>
            <a:off x="5069120" y="273822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9" name="TextBox 198"/>
          <p:cNvSpPr txBox="1"/>
          <p:nvPr/>
        </p:nvSpPr>
        <p:spPr>
          <a:xfrm>
            <a:off x="5074790" y="274081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0" name="Oval 199"/>
          <p:cNvSpPr/>
          <p:nvPr/>
        </p:nvSpPr>
        <p:spPr>
          <a:xfrm>
            <a:off x="5130445" y="35919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1" name="TextBox 200"/>
          <p:cNvSpPr txBox="1"/>
          <p:nvPr/>
        </p:nvSpPr>
        <p:spPr>
          <a:xfrm>
            <a:off x="5136115" y="359457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2" name="Oval 201"/>
          <p:cNvSpPr/>
          <p:nvPr/>
        </p:nvSpPr>
        <p:spPr>
          <a:xfrm>
            <a:off x="4743690" y="356029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3" name="TextBox 202"/>
          <p:cNvSpPr txBox="1"/>
          <p:nvPr/>
        </p:nvSpPr>
        <p:spPr>
          <a:xfrm>
            <a:off x="4749361" y="356288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4" name="Oval 203"/>
          <p:cNvSpPr/>
          <p:nvPr/>
        </p:nvSpPr>
        <p:spPr>
          <a:xfrm>
            <a:off x="4570083" y="33815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5" name="TextBox 204"/>
          <p:cNvSpPr txBox="1"/>
          <p:nvPr/>
        </p:nvSpPr>
        <p:spPr>
          <a:xfrm>
            <a:off x="4575754" y="33841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6" name="Oval 205"/>
          <p:cNvSpPr/>
          <p:nvPr/>
        </p:nvSpPr>
        <p:spPr>
          <a:xfrm>
            <a:off x="5331040" y="34484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7" name="TextBox 206"/>
          <p:cNvSpPr txBox="1"/>
          <p:nvPr/>
        </p:nvSpPr>
        <p:spPr>
          <a:xfrm>
            <a:off x="5341399" y="345043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08" name="Oval 207"/>
          <p:cNvSpPr/>
          <p:nvPr/>
        </p:nvSpPr>
        <p:spPr>
          <a:xfrm>
            <a:off x="5407462" y="319703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9" name="TextBox 208"/>
          <p:cNvSpPr txBox="1"/>
          <p:nvPr/>
        </p:nvSpPr>
        <p:spPr>
          <a:xfrm>
            <a:off x="5417822" y="319904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0" name="Oval 209"/>
          <p:cNvSpPr/>
          <p:nvPr/>
        </p:nvSpPr>
        <p:spPr>
          <a:xfrm>
            <a:off x="4626637" y="294464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1" name="TextBox 210"/>
          <p:cNvSpPr txBox="1"/>
          <p:nvPr/>
        </p:nvSpPr>
        <p:spPr>
          <a:xfrm>
            <a:off x="4636997" y="294665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2" name="Oval 211"/>
          <p:cNvSpPr/>
          <p:nvPr/>
        </p:nvSpPr>
        <p:spPr>
          <a:xfrm>
            <a:off x="4929987" y="36470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3" name="TextBox 212"/>
          <p:cNvSpPr txBox="1"/>
          <p:nvPr/>
        </p:nvSpPr>
        <p:spPr>
          <a:xfrm>
            <a:off x="4940346" y="364904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4" name="Oval 213"/>
          <p:cNvSpPr/>
          <p:nvPr/>
        </p:nvSpPr>
        <p:spPr>
          <a:xfrm>
            <a:off x="5263744" y="287825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5" name="TextBox 214"/>
          <p:cNvSpPr txBox="1"/>
          <p:nvPr/>
        </p:nvSpPr>
        <p:spPr>
          <a:xfrm>
            <a:off x="5274103" y="288026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6" name="Oval 215"/>
          <p:cNvSpPr/>
          <p:nvPr/>
        </p:nvSpPr>
        <p:spPr>
          <a:xfrm>
            <a:off x="4744673" y="342083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7" name="TextBox 216"/>
          <p:cNvSpPr txBox="1"/>
          <p:nvPr/>
        </p:nvSpPr>
        <p:spPr>
          <a:xfrm>
            <a:off x="4755032" y="342285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8" name="Oval 217"/>
          <p:cNvSpPr/>
          <p:nvPr/>
        </p:nvSpPr>
        <p:spPr>
          <a:xfrm>
            <a:off x="5183080" y="34883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9" name="TextBox 218"/>
          <p:cNvSpPr txBox="1"/>
          <p:nvPr/>
        </p:nvSpPr>
        <p:spPr>
          <a:xfrm>
            <a:off x="5193438" y="34903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20" name="Oval 219"/>
          <p:cNvSpPr/>
          <p:nvPr/>
        </p:nvSpPr>
        <p:spPr>
          <a:xfrm>
            <a:off x="4940347" y="28062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1" name="TextBox 220"/>
          <p:cNvSpPr txBox="1"/>
          <p:nvPr/>
        </p:nvSpPr>
        <p:spPr>
          <a:xfrm>
            <a:off x="4950706" y="280830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22" name="Oval 221"/>
          <p:cNvSpPr/>
          <p:nvPr/>
        </p:nvSpPr>
        <p:spPr>
          <a:xfrm>
            <a:off x="4713592" y="328080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3" name="TextBox 222"/>
          <p:cNvSpPr txBox="1"/>
          <p:nvPr/>
        </p:nvSpPr>
        <p:spPr>
          <a:xfrm>
            <a:off x="4723952" y="328281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24" name="Oval 223"/>
          <p:cNvSpPr/>
          <p:nvPr/>
        </p:nvSpPr>
        <p:spPr>
          <a:xfrm>
            <a:off x="5183080" y="308669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5" name="TextBox 224"/>
          <p:cNvSpPr txBox="1"/>
          <p:nvPr/>
        </p:nvSpPr>
        <p:spPr>
          <a:xfrm>
            <a:off x="5193438" y="308870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26" name="Oval 225"/>
          <p:cNvSpPr/>
          <p:nvPr/>
        </p:nvSpPr>
        <p:spPr>
          <a:xfrm>
            <a:off x="4861553" y="314076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7" name="TextBox 226"/>
          <p:cNvSpPr txBox="1"/>
          <p:nvPr/>
        </p:nvSpPr>
        <p:spPr>
          <a:xfrm>
            <a:off x="4871912" y="314277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28" name="Oval 227"/>
          <p:cNvSpPr/>
          <p:nvPr/>
        </p:nvSpPr>
        <p:spPr>
          <a:xfrm>
            <a:off x="5341400" y="305699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9" name="TextBox 228"/>
          <p:cNvSpPr txBox="1"/>
          <p:nvPr/>
        </p:nvSpPr>
        <p:spPr>
          <a:xfrm>
            <a:off x="5347070" y="30595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0" name="Oval 229"/>
          <p:cNvSpPr/>
          <p:nvPr/>
        </p:nvSpPr>
        <p:spPr>
          <a:xfrm>
            <a:off x="4994465" y="31852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1" name="TextBox 230"/>
          <p:cNvSpPr txBox="1"/>
          <p:nvPr/>
        </p:nvSpPr>
        <p:spPr>
          <a:xfrm>
            <a:off x="5000135" y="318786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2" name="Oval 231"/>
          <p:cNvSpPr/>
          <p:nvPr/>
        </p:nvSpPr>
        <p:spPr>
          <a:xfrm>
            <a:off x="4826396" y="291753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3" name="TextBox 232"/>
          <p:cNvSpPr txBox="1"/>
          <p:nvPr/>
        </p:nvSpPr>
        <p:spPr>
          <a:xfrm>
            <a:off x="4832066" y="292012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4" name="Oval 233"/>
          <p:cNvSpPr/>
          <p:nvPr/>
        </p:nvSpPr>
        <p:spPr>
          <a:xfrm>
            <a:off x="5310319" y="331604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5" name="TextBox 234"/>
          <p:cNvSpPr txBox="1"/>
          <p:nvPr/>
        </p:nvSpPr>
        <p:spPr>
          <a:xfrm>
            <a:off x="5315990" y="331863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6" name="Oval 235"/>
          <p:cNvSpPr/>
          <p:nvPr/>
        </p:nvSpPr>
        <p:spPr>
          <a:xfrm>
            <a:off x="4581292" y="311927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7" name="TextBox 236"/>
          <p:cNvSpPr txBox="1"/>
          <p:nvPr/>
        </p:nvSpPr>
        <p:spPr>
          <a:xfrm>
            <a:off x="4586963" y="31218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8" name="Oval 237"/>
          <p:cNvSpPr/>
          <p:nvPr/>
        </p:nvSpPr>
        <p:spPr>
          <a:xfrm>
            <a:off x="4963384" y="347719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9" name="TextBox 238"/>
          <p:cNvSpPr txBox="1"/>
          <p:nvPr/>
        </p:nvSpPr>
        <p:spPr>
          <a:xfrm>
            <a:off x="4969055" y="347978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40" name="Oval 239"/>
          <p:cNvSpPr/>
          <p:nvPr/>
        </p:nvSpPr>
        <p:spPr>
          <a:xfrm>
            <a:off x="5117017" y="294665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1" name="TextBox 240"/>
          <p:cNvSpPr txBox="1"/>
          <p:nvPr/>
        </p:nvSpPr>
        <p:spPr>
          <a:xfrm>
            <a:off x="5122687" y="29492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42" name="Oval 241"/>
          <p:cNvSpPr/>
          <p:nvPr/>
        </p:nvSpPr>
        <p:spPr>
          <a:xfrm>
            <a:off x="5081248" y="328080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3" name="TextBox 242"/>
          <p:cNvSpPr txBox="1"/>
          <p:nvPr/>
        </p:nvSpPr>
        <p:spPr>
          <a:xfrm>
            <a:off x="5091607" y="328281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4" name="Oval 243"/>
          <p:cNvSpPr/>
          <p:nvPr/>
        </p:nvSpPr>
        <p:spPr>
          <a:xfrm>
            <a:off x="4770215" y="277144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5" name="TextBox 244"/>
          <p:cNvSpPr txBox="1"/>
          <p:nvPr/>
        </p:nvSpPr>
        <p:spPr>
          <a:xfrm>
            <a:off x="4775885" y="277403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46" name="Oval 245"/>
          <p:cNvSpPr/>
          <p:nvPr/>
        </p:nvSpPr>
        <p:spPr>
          <a:xfrm>
            <a:off x="4742518" y="304811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7" name="TextBox 246"/>
          <p:cNvSpPr txBox="1"/>
          <p:nvPr/>
        </p:nvSpPr>
        <p:spPr>
          <a:xfrm>
            <a:off x="4752878" y="305012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" name="TextBox 2"/>
          <p:cNvSpPr txBox="1"/>
          <p:nvPr/>
        </p:nvSpPr>
        <p:spPr>
          <a:xfrm>
            <a:off x="3885966" y="4907279"/>
            <a:ext cx="1550424" cy="509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9" b="1" dirty="0">
                <a:solidFill>
                  <a:srgbClr val="0070C0"/>
                </a:solidFill>
              </a:rPr>
              <a:t>IGNITION</a:t>
            </a:r>
          </a:p>
        </p:txBody>
      </p:sp>
      <p:sp>
        <p:nvSpPr>
          <p:cNvPr id="254" name="Frame 253">
            <a:extLst>
              <a:ext uri="{FF2B5EF4-FFF2-40B4-BE49-F238E27FC236}">
                <a16:creationId xmlns:a16="http://schemas.microsoft.com/office/drawing/2014/main" id="{10412AF1-D0E8-C94F-A9F6-2A907ED7966B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84E184E2-DBD8-CE45-9422-49F7D3F03A7C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noFill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BB4467D-0C44-4345-9D27-FD44D8A0A7C6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2882A85-33E2-5C45-B68D-0A8142B82EA6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99D6C02-D0E4-8E4B-ACE8-7ABA05CFF14A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Freeform 262">
            <a:extLst>
              <a:ext uri="{FF2B5EF4-FFF2-40B4-BE49-F238E27FC236}">
                <a16:creationId xmlns:a16="http://schemas.microsoft.com/office/drawing/2014/main" id="{17AD7F52-E8C8-0E48-8E28-C8A712030E3A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8F9FEBB8-0AD7-7140-8EDA-A775E174D80C}"/>
              </a:ext>
            </a:extLst>
          </p:cNvPr>
          <p:cNvSpPr/>
          <p:nvPr/>
        </p:nvSpPr>
        <p:spPr>
          <a:xfrm>
            <a:off x="7270570" y="5603259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E154F73F-1219-6548-9A8E-26A27DB3C69F}"/>
              </a:ext>
            </a:extLst>
          </p:cNvPr>
          <p:cNvSpPr/>
          <p:nvPr/>
        </p:nvSpPr>
        <p:spPr>
          <a:xfrm>
            <a:off x="7527560" y="5603532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6" name="Frame 265">
            <a:extLst>
              <a:ext uri="{FF2B5EF4-FFF2-40B4-BE49-F238E27FC236}">
                <a16:creationId xmlns:a16="http://schemas.microsoft.com/office/drawing/2014/main" id="{402308EA-12D2-6A48-8E51-119B91F50E20}"/>
              </a:ext>
            </a:extLst>
          </p:cNvPr>
          <p:cNvSpPr/>
          <p:nvPr/>
        </p:nvSpPr>
        <p:spPr>
          <a:xfrm>
            <a:off x="6570141" y="3837523"/>
            <a:ext cx="1282100" cy="1977269"/>
          </a:xfrm>
          <a:prstGeom prst="frame">
            <a:avLst>
              <a:gd name="adj1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/>
              </a:solidFill>
            </a:endParaRP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C2567F7-CFC8-B54E-85B5-C726D789A318}"/>
              </a:ext>
            </a:extLst>
          </p:cNvPr>
          <p:cNvCxnSpPr/>
          <p:nvPr/>
        </p:nvCxnSpPr>
        <p:spPr>
          <a:xfrm flipV="1">
            <a:off x="6878464" y="3968880"/>
            <a:ext cx="0" cy="1534029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F36DA3E8-FB8A-5241-926A-36A88345C5AE}"/>
              </a:ext>
            </a:extLst>
          </p:cNvPr>
          <p:cNvCxnSpPr/>
          <p:nvPr/>
        </p:nvCxnSpPr>
        <p:spPr>
          <a:xfrm flipV="1">
            <a:off x="6872454" y="5502908"/>
            <a:ext cx="732137" cy="1"/>
          </a:xfrm>
          <a:prstGeom prst="line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4F52C7B-4CC9-ED4E-8D69-FDB419AE630F}"/>
              </a:ext>
            </a:extLst>
          </p:cNvPr>
          <p:cNvCxnSpPr/>
          <p:nvPr/>
        </p:nvCxnSpPr>
        <p:spPr>
          <a:xfrm>
            <a:off x="6968011" y="5458722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31F230-79C1-E648-8D5C-3841AE56F57F}"/>
              </a:ext>
            </a:extLst>
          </p:cNvPr>
          <p:cNvCxnSpPr/>
          <p:nvPr/>
        </p:nvCxnSpPr>
        <p:spPr>
          <a:xfrm>
            <a:off x="7506912" y="5453860"/>
            <a:ext cx="0" cy="3701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CBCBC995-A110-5746-A186-6936795ABA79}"/>
              </a:ext>
            </a:extLst>
          </p:cNvPr>
          <p:cNvSpPr txBox="1"/>
          <p:nvPr/>
        </p:nvSpPr>
        <p:spPr>
          <a:xfrm>
            <a:off x="6883795" y="5440532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 dirty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204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43B9418-9059-9F43-89F3-7A627D6C12DE}"/>
              </a:ext>
            </a:extLst>
          </p:cNvPr>
          <p:cNvSpPr txBox="1"/>
          <p:nvPr/>
        </p:nvSpPr>
        <p:spPr>
          <a:xfrm>
            <a:off x="7396046" y="5445441"/>
            <a:ext cx="34977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698A2D8-ED0F-EF43-A2F2-1CCA7665AFA1}"/>
              </a:ext>
            </a:extLst>
          </p:cNvPr>
          <p:cNvSpPr txBox="1"/>
          <p:nvPr/>
        </p:nvSpPr>
        <p:spPr>
          <a:xfrm>
            <a:off x="7144654" y="5445005"/>
            <a:ext cx="360996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4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en-US" sz="1204" baseline="-250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US" sz="1204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4" name="Freeform 273">
            <a:extLst>
              <a:ext uri="{FF2B5EF4-FFF2-40B4-BE49-F238E27FC236}">
                <a16:creationId xmlns:a16="http://schemas.microsoft.com/office/drawing/2014/main" id="{FA5E21C0-D0CE-8C45-A5B4-CBF6DC66DC34}"/>
              </a:ext>
            </a:extLst>
          </p:cNvPr>
          <p:cNvSpPr/>
          <p:nvPr/>
        </p:nvSpPr>
        <p:spPr>
          <a:xfrm>
            <a:off x="7018710" y="5598311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5" name="Freeform 274">
            <a:extLst>
              <a:ext uri="{FF2B5EF4-FFF2-40B4-BE49-F238E27FC236}">
                <a16:creationId xmlns:a16="http://schemas.microsoft.com/office/drawing/2014/main" id="{28D3A4C9-7A4C-1A42-8A27-255FBCEFDAD2}"/>
              </a:ext>
            </a:extLst>
          </p:cNvPr>
          <p:cNvSpPr/>
          <p:nvPr/>
        </p:nvSpPr>
        <p:spPr>
          <a:xfrm>
            <a:off x="7272460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" name="Freeform 275">
            <a:extLst>
              <a:ext uri="{FF2B5EF4-FFF2-40B4-BE49-F238E27FC236}">
                <a16:creationId xmlns:a16="http://schemas.microsoft.com/office/drawing/2014/main" id="{3A47B8CC-6E02-244B-A1B5-B7EBB3FECF28}"/>
              </a:ext>
            </a:extLst>
          </p:cNvPr>
          <p:cNvSpPr/>
          <p:nvPr/>
        </p:nvSpPr>
        <p:spPr>
          <a:xfrm>
            <a:off x="7506913" y="5606578"/>
            <a:ext cx="58995" cy="70786"/>
          </a:xfrm>
          <a:custGeom>
            <a:avLst/>
            <a:gdLst>
              <a:gd name="connsiteX0" fmla="*/ 0 w 114654"/>
              <a:gd name="connsiteY0" fmla="*/ 17991 h 222822"/>
              <a:gd name="connsiteX1" fmla="*/ 114300 w 114654"/>
              <a:gd name="connsiteY1" fmla="*/ 179916 h 222822"/>
              <a:gd name="connsiteX2" fmla="*/ 38100 w 114654"/>
              <a:gd name="connsiteY2" fmla="*/ 211666 h 222822"/>
              <a:gd name="connsiteX3" fmla="*/ 104775 w 114654"/>
              <a:gd name="connsiteY3" fmla="*/ 17991 h 222822"/>
              <a:gd name="connsiteX4" fmla="*/ 107950 w 114654"/>
              <a:gd name="connsiteY4" fmla="*/ 8466 h 2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54" h="222822">
                <a:moveTo>
                  <a:pt x="0" y="17991"/>
                </a:moveTo>
                <a:cubicBezTo>
                  <a:pt x="53975" y="82814"/>
                  <a:pt x="107950" y="147637"/>
                  <a:pt x="114300" y="179916"/>
                </a:cubicBezTo>
                <a:cubicBezTo>
                  <a:pt x="120650" y="212195"/>
                  <a:pt x="39687" y="238653"/>
                  <a:pt x="38100" y="211666"/>
                </a:cubicBezTo>
                <a:cubicBezTo>
                  <a:pt x="36513" y="184679"/>
                  <a:pt x="93133" y="51858"/>
                  <a:pt x="104775" y="17991"/>
                </a:cubicBezTo>
                <a:cubicBezTo>
                  <a:pt x="116417" y="-15876"/>
                  <a:pt x="107950" y="8466"/>
                  <a:pt x="107950" y="8466"/>
                </a:cubicBezTo>
              </a:path>
            </a:pathLst>
          </a:custGeom>
          <a:ln w="12700">
            <a:solidFill>
              <a:srgbClr val="C3D6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3E1541D-14EE-554B-823B-EB6FBD592A27}"/>
              </a:ext>
            </a:extLst>
          </p:cNvPr>
          <p:cNvSpPr txBox="1"/>
          <p:nvPr/>
        </p:nvSpPr>
        <p:spPr>
          <a:xfrm>
            <a:off x="6624446" y="4028300"/>
            <a:ext cx="205343" cy="10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3" dirty="0">
                <a:solidFill>
                  <a:schemeClr val="accent5">
                    <a:lumMod val="50000"/>
                  </a:schemeClr>
                </a:solidFill>
              </a:rPr>
              <a:t>LOG TEMP 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865DF84B-360B-234A-91AB-C4B57B6C4023}"/>
              </a:ext>
            </a:extLst>
          </p:cNvPr>
          <p:cNvSpPr txBox="1"/>
          <p:nvPr/>
        </p:nvSpPr>
        <p:spPr>
          <a:xfrm>
            <a:off x="6534555" y="5192755"/>
            <a:ext cx="429926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303" baseline="30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303" dirty="0">
                <a:solidFill>
                  <a:schemeClr val="accent5">
                    <a:lumMod val="50000"/>
                  </a:schemeClr>
                </a:solidFill>
              </a:rPr>
              <a:t>K)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79EC9DC-1878-9940-9C60-E36975146AB1}"/>
              </a:ext>
            </a:extLst>
          </p:cNvPr>
          <p:cNvSpPr txBox="1"/>
          <p:nvPr/>
        </p:nvSpPr>
        <p:spPr>
          <a:xfrm>
            <a:off x="6722679" y="5633704"/>
            <a:ext cx="1035861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903">
                <a:solidFill>
                  <a:schemeClr val="accent5">
                    <a:lumMod val="50000"/>
                  </a:schemeClr>
                </a:solidFill>
              </a:rPr>
              <a:t>FREQUENCY – t</a:t>
            </a:r>
            <a:r>
              <a:rPr lang="en-US" sz="903" baseline="3000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en-US" sz="903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228E3F8-9A3B-1248-A6B2-28012A56C166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DA76F790-8551-FD41-8074-76D8B12BF92D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itle 1">
            <a:extLst>
              <a:ext uri="{FF2B5EF4-FFF2-40B4-BE49-F238E27FC236}">
                <a16:creationId xmlns:a16="http://schemas.microsoft.com/office/drawing/2014/main" id="{3E0BBAE1-D196-B54A-93D2-E794FA8DC9C0}"/>
              </a:ext>
            </a:extLst>
          </p:cNvPr>
          <p:cNvSpPr txBox="1">
            <a:spLocks/>
          </p:cNvSpPr>
          <p:nvPr/>
        </p:nvSpPr>
        <p:spPr>
          <a:xfrm>
            <a:off x="1284089" y="512246"/>
            <a:ext cx="6880622" cy="1331165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Consequence of Increasing </a:t>
            </a:r>
          </a:p>
          <a:p>
            <a:r>
              <a:rPr lang="en-US" sz="301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 Storage Between Nuclei</a:t>
            </a:r>
            <a:endParaRPr lang="en-US" sz="2709" b="1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0AC7C6D-40AB-DF49-AB13-BF416457851D}"/>
              </a:ext>
            </a:extLst>
          </p:cNvPr>
          <p:cNvSpPr txBox="1"/>
          <p:nvPr/>
        </p:nvSpPr>
        <p:spPr>
          <a:xfrm>
            <a:off x="3465056" y="6539839"/>
            <a:ext cx="21836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                                           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F92F92E-5035-534D-B3FC-863D70F2584A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2958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1626862" y="1044691"/>
            <a:ext cx="589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How well does a model like this work?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182F-6D62-FE4E-A0E1-5892BD32DAA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65A74-0AC4-3C4B-B2EB-AFCECDA2DFE2}"/>
              </a:ext>
            </a:extLst>
          </p:cNvPr>
          <p:cNvSpPr txBox="1"/>
          <p:nvPr/>
        </p:nvSpPr>
        <p:spPr>
          <a:xfrm>
            <a:off x="1626862" y="1471401"/>
            <a:ext cx="5665397" cy="4139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Will it predict Miley’s finale electrode composition?</a:t>
            </a:r>
          </a:p>
          <a:p>
            <a:endParaRPr lang="en-US" sz="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New isotope appearance?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Order of isotope appearance?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Excess heat?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Are there unexpected results?</a:t>
            </a:r>
          </a:p>
          <a:p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Recycle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Experimental end point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Nuclei production rates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How the LANP Model work?</a:t>
            </a:r>
          </a:p>
        </p:txBody>
      </p:sp>
    </p:spTree>
    <p:extLst>
      <p:ext uri="{BB962C8B-B14F-4D97-AF65-F5344CB8AC3E}">
        <p14:creationId xmlns:p14="http://schemas.microsoft.com/office/powerpoint/2010/main" val="391497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F3251-970C-6741-ACDC-55CB7AC0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514" y="20873074"/>
            <a:ext cx="10614500" cy="6947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C7ADC-7F8E-5A43-BA50-E324F2CD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914" y="21025474"/>
            <a:ext cx="10614500" cy="6947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A9FBE-6C4B-9F43-A6BC-1E3ACF53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6" y="417095"/>
            <a:ext cx="8217277" cy="6031831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A0D3B8-2955-9845-A714-DFAC0D48F6E6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D18F5-1FA3-EB49-BA86-6D75561CD61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EA30F-1ECE-5242-9A7D-E12D3865F7F5}"/>
              </a:ext>
            </a:extLst>
          </p:cNvPr>
          <p:cNvSpPr/>
          <p:nvPr/>
        </p:nvSpPr>
        <p:spPr>
          <a:xfrm>
            <a:off x="558800" y="838200"/>
            <a:ext cx="4191000" cy="231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04202-FD11-E14A-8AFA-83F8D229006C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8B202A-9877-EC4C-82CC-7EF64E0A9195}"/>
              </a:ext>
            </a:extLst>
          </p:cNvPr>
          <p:cNvSpPr/>
          <p:nvPr/>
        </p:nvSpPr>
        <p:spPr>
          <a:xfrm>
            <a:off x="4762501" y="838200"/>
            <a:ext cx="3822700" cy="231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F1ACB-927A-EE4B-B233-427C34AF9E1C}"/>
              </a:ext>
            </a:extLst>
          </p:cNvPr>
          <p:cNvSpPr txBox="1"/>
          <p:nvPr/>
        </p:nvSpPr>
        <p:spPr>
          <a:xfrm>
            <a:off x="995177" y="398243"/>
            <a:ext cx="33023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ALL OF THE POSSIBLE FUSION REACTIONS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Order by  FUSION ENERGY THRESHOLD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DA23D-EA3F-0F42-9F6A-9F10D1E57AAB}"/>
              </a:ext>
            </a:extLst>
          </p:cNvPr>
          <p:cNvSpPr txBox="1"/>
          <p:nvPr/>
        </p:nvSpPr>
        <p:spPr>
          <a:xfrm>
            <a:off x="4727833" y="399089"/>
            <a:ext cx="2506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CALCULATED ENERGY BALANCE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7D23B-E737-F34F-9D73-D4AB6182607F}"/>
              </a:ext>
            </a:extLst>
          </p:cNvPr>
          <p:cNvSpPr txBox="1"/>
          <p:nvPr/>
        </p:nvSpPr>
        <p:spPr>
          <a:xfrm>
            <a:off x="7244812" y="400248"/>
            <a:ext cx="13433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CALIBRATION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MATCH TO MILEY</a:t>
            </a:r>
            <a:r>
              <a:rPr lang="en-US" sz="1200" b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5108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E34D7-E1F7-8D4A-A3AB-A6696B5C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8" y="433139"/>
            <a:ext cx="8567015" cy="4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51D67B-E118-1D43-A4B7-D3BFDDB41CF7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B205B-E2F9-B44E-B6FA-9FC13685324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BE4FEA-1A78-954B-B7C7-6506CDC8D397}"/>
              </a:ext>
            </a:extLst>
          </p:cNvPr>
          <p:cNvSpPr/>
          <p:nvPr/>
        </p:nvSpPr>
        <p:spPr>
          <a:xfrm>
            <a:off x="469900" y="2071439"/>
            <a:ext cx="8001000" cy="215900"/>
          </a:xfrm>
          <a:prstGeom prst="rect">
            <a:avLst/>
          </a:prstGeom>
          <a:solidFill>
            <a:srgbClr val="FFFF00">
              <a:alpha val="19000"/>
            </a:srgb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D7BB9-C2A7-F249-8D49-0CAFD3EF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2" y="5405887"/>
            <a:ext cx="15705782" cy="493239"/>
          </a:xfrm>
          <a:prstGeom prst="rec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CCE420-00DF-BF44-9C60-22C01A414298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39640-9CF1-864D-B80E-E1938B9C62DA}"/>
              </a:ext>
            </a:extLst>
          </p:cNvPr>
          <p:cNvCxnSpPr>
            <a:cxnSpLocks/>
          </p:cNvCxnSpPr>
          <p:nvPr/>
        </p:nvCxnSpPr>
        <p:spPr>
          <a:xfrm>
            <a:off x="4092166" y="2163778"/>
            <a:ext cx="3691716" cy="316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910AB6-CFB1-6B4D-990B-2B54542AE53B}"/>
              </a:ext>
            </a:extLst>
          </p:cNvPr>
          <p:cNvCxnSpPr>
            <a:cxnSpLocks/>
          </p:cNvCxnSpPr>
          <p:nvPr/>
        </p:nvCxnSpPr>
        <p:spPr>
          <a:xfrm>
            <a:off x="469901" y="2287339"/>
            <a:ext cx="532621" cy="3118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1FC44-4133-C34D-B044-04CF8534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882" y="5328118"/>
            <a:ext cx="16256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74E5F0-CB97-054E-88B6-97C72A39D8FE}"/>
              </a:ext>
            </a:extLst>
          </p:cNvPr>
          <p:cNvSpPr/>
          <p:nvPr/>
        </p:nvSpPr>
        <p:spPr>
          <a:xfrm>
            <a:off x="977203" y="5395974"/>
            <a:ext cx="6806679" cy="503152"/>
          </a:xfrm>
          <a:prstGeom prst="rect">
            <a:avLst/>
          </a:prstGeom>
          <a:solidFill>
            <a:srgbClr val="FFFF00">
              <a:alpha val="19000"/>
            </a:srgb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0B955-7490-394A-BD46-B30E6E6C1B56}"/>
              </a:ext>
            </a:extLst>
          </p:cNvPr>
          <p:cNvSpPr txBox="1"/>
          <p:nvPr/>
        </p:nvSpPr>
        <p:spPr>
          <a:xfrm>
            <a:off x="5533906" y="6083119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3118428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E34D7-E1F7-8D4A-A3AB-A6696B5C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8" y="433139"/>
            <a:ext cx="8567015" cy="4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51D67B-E118-1D43-A4B7-D3BFDDB41CF7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B205B-E2F9-B44E-B6FA-9FC13685324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BE4FEA-1A78-954B-B7C7-6506CDC8D397}"/>
              </a:ext>
            </a:extLst>
          </p:cNvPr>
          <p:cNvSpPr/>
          <p:nvPr/>
        </p:nvSpPr>
        <p:spPr>
          <a:xfrm>
            <a:off x="520700" y="2070100"/>
            <a:ext cx="8001000" cy="215900"/>
          </a:xfrm>
          <a:prstGeom prst="rect">
            <a:avLst/>
          </a:prstGeom>
          <a:solidFill>
            <a:srgbClr val="FFFF00">
              <a:alpha val="19000"/>
            </a:srgb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7A7AE-1970-614E-89E7-C463BA5B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5312" y="5602835"/>
            <a:ext cx="15206233" cy="477550"/>
          </a:xfrm>
          <a:prstGeom prst="rec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300295-2FA0-674F-AF53-B697326B1686}"/>
              </a:ext>
            </a:extLst>
          </p:cNvPr>
          <p:cNvSpPr/>
          <p:nvPr/>
        </p:nvSpPr>
        <p:spPr>
          <a:xfrm>
            <a:off x="1364379" y="5602835"/>
            <a:ext cx="6428208" cy="477550"/>
          </a:xfrm>
          <a:prstGeom prst="rect">
            <a:avLst/>
          </a:prstGeom>
          <a:solidFill>
            <a:srgbClr val="FFFF00">
              <a:alpha val="19000"/>
            </a:srgb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2A98D-A795-954A-BB82-90A4DDD04EBB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0219E4-B068-BF46-B903-8F98E0B210EA}"/>
              </a:ext>
            </a:extLst>
          </p:cNvPr>
          <p:cNvCxnSpPr>
            <a:cxnSpLocks/>
          </p:cNvCxnSpPr>
          <p:nvPr/>
        </p:nvCxnSpPr>
        <p:spPr>
          <a:xfrm flipH="1">
            <a:off x="1364380" y="2171700"/>
            <a:ext cx="3055220" cy="342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7EBD85-62C5-C645-9C3D-BFCDCA817FC1}"/>
              </a:ext>
            </a:extLst>
          </p:cNvPr>
          <p:cNvCxnSpPr>
            <a:cxnSpLocks/>
          </p:cNvCxnSpPr>
          <p:nvPr/>
        </p:nvCxnSpPr>
        <p:spPr>
          <a:xfrm>
            <a:off x="6591300" y="2172742"/>
            <a:ext cx="1201287" cy="3430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BE116-ABF4-3B4C-9C6E-97037CCD3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587" y="5478246"/>
            <a:ext cx="1625600" cy="66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708BB-168F-D04B-9183-B2F196BAB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61221" y="5469995"/>
            <a:ext cx="1625600" cy="66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58A29-837E-DC40-B383-BFAC167FE89E}"/>
              </a:ext>
            </a:extLst>
          </p:cNvPr>
          <p:cNvSpPr txBox="1"/>
          <p:nvPr/>
        </p:nvSpPr>
        <p:spPr>
          <a:xfrm>
            <a:off x="1928809" y="6202276"/>
            <a:ext cx="19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Least Action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61180-B85B-564B-A85A-AA41D6BD4E2B}"/>
                  </a:ext>
                </a:extLst>
              </p:cNvPr>
              <p:cNvSpPr txBox="1"/>
              <p:nvPr/>
            </p:nvSpPr>
            <p:spPr>
              <a:xfrm>
                <a:off x="4396496" y="6213225"/>
                <a:ext cx="1933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Rare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Decay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61180-B85B-564B-A85A-AA41D6BD4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96" y="6213225"/>
                <a:ext cx="1933350" cy="369332"/>
              </a:xfrm>
              <a:prstGeom prst="rect">
                <a:avLst/>
              </a:prstGeom>
              <a:blipFill>
                <a:blip r:embed="rId5"/>
                <a:stretch>
                  <a:fillRect l="-1961" t="-3333" r="-19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950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E34D7-E1F7-8D4A-A3AB-A6696B5C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8" y="433139"/>
            <a:ext cx="8567015" cy="4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51D67B-E118-1D43-A4B7-D3BFDDB41CF7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B205B-E2F9-B44E-B6FA-9FC13685324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BE4FEA-1A78-954B-B7C7-6506CDC8D397}"/>
              </a:ext>
            </a:extLst>
          </p:cNvPr>
          <p:cNvSpPr/>
          <p:nvPr/>
        </p:nvSpPr>
        <p:spPr>
          <a:xfrm>
            <a:off x="520700" y="2082800"/>
            <a:ext cx="8001000" cy="215900"/>
          </a:xfrm>
          <a:prstGeom prst="rect">
            <a:avLst/>
          </a:prstGeom>
          <a:solidFill>
            <a:srgbClr val="FFFF00">
              <a:alpha val="19000"/>
            </a:srgb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8DE67-303C-5D44-9080-5076FEAE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1875" y="5440256"/>
            <a:ext cx="16319263" cy="512505"/>
          </a:xfrm>
          <a:prstGeom prst="rec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9601D0-E5AD-FB43-8306-E6F5832DE7F7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0DA9C9-EC7D-A244-BAAB-BE5396EC5AB8}"/>
              </a:ext>
            </a:extLst>
          </p:cNvPr>
          <p:cNvCxnSpPr>
            <a:cxnSpLocks/>
          </p:cNvCxnSpPr>
          <p:nvPr/>
        </p:nvCxnSpPr>
        <p:spPr>
          <a:xfrm flipH="1">
            <a:off x="2173922" y="2190750"/>
            <a:ext cx="3833882" cy="3249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F8351C-D982-3F40-84D7-9A941DEFD984}"/>
              </a:ext>
            </a:extLst>
          </p:cNvPr>
          <p:cNvCxnSpPr>
            <a:cxnSpLocks/>
          </p:cNvCxnSpPr>
          <p:nvPr/>
        </p:nvCxnSpPr>
        <p:spPr>
          <a:xfrm flipH="1">
            <a:off x="7347388" y="2144606"/>
            <a:ext cx="1105172" cy="329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98867F3-8ABC-6049-AD29-BCF2DD36A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684" y="5369184"/>
            <a:ext cx="2283482" cy="640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20911-7DA3-7B43-8906-A6B46FF1CDAF}"/>
              </a:ext>
            </a:extLst>
          </p:cNvPr>
          <p:cNvSpPr txBox="1"/>
          <p:nvPr/>
        </p:nvSpPr>
        <p:spPr>
          <a:xfrm>
            <a:off x="3301341" y="6082715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Spontaneous Fission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1641D-494E-CA45-A905-02066483C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345800" y="5387876"/>
            <a:ext cx="2667000" cy="62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583D24-8907-9E40-8BF1-CB49BBC67AFA}"/>
              </a:ext>
            </a:extLst>
          </p:cNvPr>
          <p:cNvSpPr/>
          <p:nvPr/>
        </p:nvSpPr>
        <p:spPr>
          <a:xfrm>
            <a:off x="2173922" y="5433414"/>
            <a:ext cx="5190703" cy="524334"/>
          </a:xfrm>
          <a:prstGeom prst="rect">
            <a:avLst/>
          </a:prstGeom>
          <a:solidFill>
            <a:srgbClr val="FFFF00">
              <a:alpha val="19000"/>
            </a:srgb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4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EA238-041E-6D4C-A478-3282B8BD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2" y="265362"/>
            <a:ext cx="7999737" cy="4830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F9F943-271E-F34C-BD0C-B49563C2924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3AD1D-E576-0B4E-8E29-0D30415D6E8B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6092BF4-F344-494C-A6E4-6B5D7550E1C9}"/>
              </a:ext>
            </a:extLst>
          </p:cNvPr>
          <p:cNvSpPr/>
          <p:nvPr/>
        </p:nvSpPr>
        <p:spPr>
          <a:xfrm rot="16200000">
            <a:off x="946912" y="4851363"/>
            <a:ext cx="242824" cy="9144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B42976C-BAF6-7348-9ECF-77DA3B4DE7F9}"/>
              </a:ext>
            </a:extLst>
          </p:cNvPr>
          <p:cNvSpPr/>
          <p:nvPr/>
        </p:nvSpPr>
        <p:spPr>
          <a:xfrm rot="16200000">
            <a:off x="3018722" y="3897153"/>
            <a:ext cx="225180" cy="2805176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906A9B-43FA-8346-A073-64E8C8591C0A}"/>
              </a:ext>
            </a:extLst>
          </p:cNvPr>
          <p:cNvSpPr txBox="1"/>
          <p:nvPr/>
        </p:nvSpPr>
        <p:spPr>
          <a:xfrm>
            <a:off x="1848979" y="5355166"/>
            <a:ext cx="23823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Decay Process can </a:t>
            </a:r>
            <a:r>
              <a:rPr lang="en-US" b="1" i="1" dirty="0">
                <a:solidFill>
                  <a:srgbClr val="FF0000"/>
                </a:solidFill>
              </a:rPr>
              <a:t>only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be</a:t>
            </a:r>
            <a:r>
              <a:rPr lang="en-US" b="1" dirty="0">
                <a:solidFill>
                  <a:srgbClr val="FF0000"/>
                </a:solidFill>
              </a:rPr>
              <a:t> Exo-thermal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B04C7-79FF-444C-AF17-BCB547DD1CAC}"/>
              </a:ext>
            </a:extLst>
          </p:cNvPr>
          <p:cNvSpPr txBox="1"/>
          <p:nvPr/>
        </p:nvSpPr>
        <p:spPr>
          <a:xfrm>
            <a:off x="489020" y="5341075"/>
            <a:ext cx="11573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Reaction’s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Energy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Threshold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9FBFE6-D7BB-5846-A597-5AAA461D0BF6}"/>
              </a:ext>
            </a:extLst>
          </p:cNvPr>
          <p:cNvSpPr/>
          <p:nvPr/>
        </p:nvSpPr>
        <p:spPr>
          <a:xfrm>
            <a:off x="558800" y="1886675"/>
            <a:ext cx="8001000" cy="2159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610B9C-E074-9343-9655-EB122E948ACA}"/>
              </a:ext>
            </a:extLst>
          </p:cNvPr>
          <p:cNvSpPr/>
          <p:nvPr/>
        </p:nvSpPr>
        <p:spPr>
          <a:xfrm>
            <a:off x="5562600" y="1886675"/>
            <a:ext cx="19304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3737EA9-A6BB-744E-8550-8B7F1A8C7CEB}"/>
              </a:ext>
            </a:extLst>
          </p:cNvPr>
          <p:cNvSpPr/>
          <p:nvPr/>
        </p:nvSpPr>
        <p:spPr>
          <a:xfrm rot="16200000">
            <a:off x="6421560" y="4455191"/>
            <a:ext cx="225180" cy="16891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C75A5A-AF17-DE47-88E3-BB7EB916DD2E}"/>
              </a:ext>
            </a:extLst>
          </p:cNvPr>
          <p:cNvSpPr txBox="1"/>
          <p:nvPr/>
        </p:nvSpPr>
        <p:spPr>
          <a:xfrm>
            <a:off x="5445477" y="5335602"/>
            <a:ext cx="235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Example:  Match to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Cr-54 &amp; Cr-54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 Final Electrode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4413E0F-E66B-CF4A-8B59-EB6E79837B01}"/>
              </a:ext>
            </a:extLst>
          </p:cNvPr>
          <p:cNvSpPr/>
          <p:nvPr/>
        </p:nvSpPr>
        <p:spPr>
          <a:xfrm rot="16200000">
            <a:off x="4985512" y="4846496"/>
            <a:ext cx="242824" cy="9144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707EB2-3BD0-824C-AAEF-197E42FC66A0}"/>
              </a:ext>
            </a:extLst>
          </p:cNvPr>
          <p:cNvSpPr txBox="1"/>
          <p:nvPr/>
        </p:nvSpPr>
        <p:spPr>
          <a:xfrm>
            <a:off x="4710457" y="5336208"/>
            <a:ext cx="79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Excess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2EE42-4DA5-8540-A911-4B9528EDD0ED}"/>
              </a:ext>
            </a:extLst>
          </p:cNvPr>
          <p:cNvSpPr txBox="1"/>
          <p:nvPr/>
        </p:nvSpPr>
        <p:spPr>
          <a:xfrm>
            <a:off x="5095467" y="812923"/>
            <a:ext cx="95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Pd-108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AE88589-3485-BC41-9C8B-B72051928B1C}"/>
              </a:ext>
            </a:extLst>
          </p:cNvPr>
          <p:cNvSpPr/>
          <p:nvPr/>
        </p:nvSpPr>
        <p:spPr>
          <a:xfrm>
            <a:off x="4556625" y="1013254"/>
            <a:ext cx="1052438" cy="893605"/>
          </a:xfrm>
          <a:custGeom>
            <a:avLst/>
            <a:gdLst>
              <a:gd name="connsiteX0" fmla="*/ 528331 w 1052438"/>
              <a:gd name="connsiteY0" fmla="*/ 0 h 713679"/>
              <a:gd name="connsiteX1" fmla="*/ 15375 w 1052438"/>
              <a:gd name="connsiteY1" fmla="*/ 178420 h 713679"/>
              <a:gd name="connsiteX2" fmla="*/ 1052438 w 1052438"/>
              <a:gd name="connsiteY2" fmla="*/ 713679 h 713679"/>
              <a:gd name="connsiteX3" fmla="*/ 1052438 w 1052438"/>
              <a:gd name="connsiteY3" fmla="*/ 713679 h 71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38" h="713679">
                <a:moveTo>
                  <a:pt x="528331" y="0"/>
                </a:moveTo>
                <a:cubicBezTo>
                  <a:pt x="228177" y="29737"/>
                  <a:pt x="-71976" y="59474"/>
                  <a:pt x="15375" y="178420"/>
                </a:cubicBezTo>
                <a:cubicBezTo>
                  <a:pt x="102726" y="297366"/>
                  <a:pt x="1052438" y="713679"/>
                  <a:pt x="1052438" y="713679"/>
                </a:cubicBezTo>
                <a:lnTo>
                  <a:pt x="1052438" y="713679"/>
                </a:lnTo>
              </a:path>
            </a:pathLst>
          </a:custGeom>
          <a:noFill/>
          <a:ln w="25400"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DA6346-C491-9044-94A5-AFF089996755}"/>
              </a:ext>
            </a:extLst>
          </p:cNvPr>
          <p:cNvCxnSpPr>
            <a:cxnSpLocks/>
          </p:cNvCxnSpPr>
          <p:nvPr/>
        </p:nvCxnSpPr>
        <p:spPr>
          <a:xfrm>
            <a:off x="611124" y="1420614"/>
            <a:ext cx="0" cy="1177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6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4161223-38BC-8341-BA79-202897047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9" y="271293"/>
            <a:ext cx="7999737" cy="4830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F9F943-271E-F34C-BD0C-B49563C2924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3AD1D-E576-0B4E-8E29-0D30415D6E8B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8AB01-5548-FC45-B177-7B1EABC5C20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B2CF0B-47DD-284F-8AA2-F0F15839CC21}"/>
              </a:ext>
            </a:extLst>
          </p:cNvPr>
          <p:cNvSpPr/>
          <p:nvPr/>
        </p:nvSpPr>
        <p:spPr>
          <a:xfrm>
            <a:off x="5549900" y="2279015"/>
            <a:ext cx="1930400" cy="264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AEAE2B-55A7-2D4F-B2E2-45A5BAE9DBA2}"/>
              </a:ext>
            </a:extLst>
          </p:cNvPr>
          <p:cNvSpPr/>
          <p:nvPr/>
        </p:nvSpPr>
        <p:spPr>
          <a:xfrm>
            <a:off x="5549900" y="3450736"/>
            <a:ext cx="1930400" cy="2686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6FA0FA-2386-284D-BA3E-6D5CD7BCEC24}"/>
              </a:ext>
            </a:extLst>
          </p:cNvPr>
          <p:cNvSpPr/>
          <p:nvPr/>
        </p:nvSpPr>
        <p:spPr>
          <a:xfrm>
            <a:off x="5549900" y="2479039"/>
            <a:ext cx="885190" cy="257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249696-DEEF-8E40-B558-7431D2E5C97D}"/>
              </a:ext>
            </a:extLst>
          </p:cNvPr>
          <p:cNvSpPr/>
          <p:nvPr/>
        </p:nvSpPr>
        <p:spPr>
          <a:xfrm>
            <a:off x="5547995" y="3843166"/>
            <a:ext cx="1930400" cy="2686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41C9B6-2853-904F-AC38-60B1BC67A74E}"/>
              </a:ext>
            </a:extLst>
          </p:cNvPr>
          <p:cNvSpPr/>
          <p:nvPr/>
        </p:nvSpPr>
        <p:spPr>
          <a:xfrm>
            <a:off x="5561618" y="4237357"/>
            <a:ext cx="885190" cy="257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E203E24A-A677-874A-88FC-D46AD8811EF5}"/>
              </a:ext>
            </a:extLst>
          </p:cNvPr>
          <p:cNvSpPr/>
          <p:nvPr/>
        </p:nvSpPr>
        <p:spPr>
          <a:xfrm rot="16200000">
            <a:off x="6421560" y="4397316"/>
            <a:ext cx="225180" cy="16891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E440B2-D784-184C-837F-B34E80885F1C}"/>
              </a:ext>
            </a:extLst>
          </p:cNvPr>
          <p:cNvSpPr txBox="1"/>
          <p:nvPr/>
        </p:nvSpPr>
        <p:spPr>
          <a:xfrm>
            <a:off x="5352713" y="5277727"/>
            <a:ext cx="235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First New isotopes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 Final Electrode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Mn-55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Co-59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4670853-F97B-E840-9966-75C1A18D483E}"/>
              </a:ext>
            </a:extLst>
          </p:cNvPr>
          <p:cNvSpPr/>
          <p:nvPr/>
        </p:nvSpPr>
        <p:spPr>
          <a:xfrm rot="16200000">
            <a:off x="4985512" y="4793488"/>
            <a:ext cx="242824" cy="9144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CBFC42-6997-F54C-AD26-9A0C3BDEC7D8}"/>
              </a:ext>
            </a:extLst>
          </p:cNvPr>
          <p:cNvSpPr txBox="1"/>
          <p:nvPr/>
        </p:nvSpPr>
        <p:spPr>
          <a:xfrm>
            <a:off x="4710457" y="5283200"/>
            <a:ext cx="79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Excess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D6805CE-102F-4C4E-97BC-A7E19075B654}"/>
              </a:ext>
            </a:extLst>
          </p:cNvPr>
          <p:cNvSpPr/>
          <p:nvPr/>
        </p:nvSpPr>
        <p:spPr>
          <a:xfrm>
            <a:off x="1886088" y="3158836"/>
            <a:ext cx="1835012" cy="2506945"/>
          </a:xfrm>
          <a:custGeom>
            <a:avLst/>
            <a:gdLst>
              <a:gd name="connsiteX0" fmla="*/ 2038300 w 2038300"/>
              <a:gd name="connsiteY0" fmla="*/ 0 h 2684456"/>
              <a:gd name="connsiteX1" fmla="*/ 57100 w 2038300"/>
              <a:gd name="connsiteY1" fmla="*/ 2260600 h 2684456"/>
              <a:gd name="connsiteX2" fmla="*/ 730200 w 2038300"/>
              <a:gd name="connsiteY2" fmla="*/ 2679700 h 268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8300" h="2684456">
                <a:moveTo>
                  <a:pt x="2038300" y="0"/>
                </a:moveTo>
                <a:cubicBezTo>
                  <a:pt x="1156708" y="906991"/>
                  <a:pt x="275117" y="1813983"/>
                  <a:pt x="57100" y="2260600"/>
                </a:cubicBezTo>
                <a:cubicBezTo>
                  <a:pt x="-160917" y="2707217"/>
                  <a:pt x="284641" y="2693458"/>
                  <a:pt x="730200" y="267970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F8C33-2F90-4741-BACB-A22D852EAC5C}"/>
              </a:ext>
            </a:extLst>
          </p:cNvPr>
          <p:cNvSpPr txBox="1"/>
          <p:nvPr/>
        </p:nvSpPr>
        <p:spPr>
          <a:xfrm>
            <a:off x="2298357" y="5492399"/>
            <a:ext cx="189987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Additional Energy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Cannot Be Added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in Step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86336-C46B-B145-A931-48C5715B2F66}"/>
              </a:ext>
            </a:extLst>
          </p:cNvPr>
          <p:cNvSpPr txBox="1"/>
          <p:nvPr/>
        </p:nvSpPr>
        <p:spPr>
          <a:xfrm>
            <a:off x="733887" y="5321300"/>
            <a:ext cx="647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Step 1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029B09-4806-624E-825C-D043AD43F888}"/>
              </a:ext>
            </a:extLst>
          </p:cNvPr>
          <p:cNvSpPr txBox="1"/>
          <p:nvPr/>
        </p:nvSpPr>
        <p:spPr>
          <a:xfrm>
            <a:off x="2829387" y="5321300"/>
            <a:ext cx="647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Step 2</a:t>
            </a:r>
            <a:endParaRPr lang="en-US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771344AB-6D59-4440-8602-C508AF7BA752}"/>
              </a:ext>
            </a:extLst>
          </p:cNvPr>
          <p:cNvSpPr/>
          <p:nvPr/>
        </p:nvSpPr>
        <p:spPr>
          <a:xfrm rot="16200000">
            <a:off x="946912" y="4793488"/>
            <a:ext cx="242824" cy="9144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AE42EA2-5945-B74C-990E-BA36141B5A73}"/>
              </a:ext>
            </a:extLst>
          </p:cNvPr>
          <p:cNvSpPr/>
          <p:nvPr/>
        </p:nvSpPr>
        <p:spPr>
          <a:xfrm rot="16200000">
            <a:off x="2985262" y="3833114"/>
            <a:ext cx="242824" cy="2835148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85095067-FAF6-2346-925E-006C15A0EA84}"/>
              </a:ext>
            </a:extLst>
          </p:cNvPr>
          <p:cNvSpPr/>
          <p:nvPr/>
        </p:nvSpPr>
        <p:spPr>
          <a:xfrm rot="218678">
            <a:off x="5807402" y="2460361"/>
            <a:ext cx="586187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D5BA9C-F9C0-7946-9FCF-6EB66F1C4EC4}"/>
                  </a:ext>
                </a:extLst>
              </p:cNvPr>
              <p:cNvSpPr txBox="1"/>
              <p:nvPr/>
            </p:nvSpPr>
            <p:spPr>
              <a:xfrm>
                <a:off x="4014701" y="5832671"/>
                <a:ext cx="192623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𝜮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𝟐𝟕𝟒𝟒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𝒂𝒗𝒆𝒓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𝟎𝟏𝟒𝟒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𝒂𝒎𝒖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2.69 watts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D5BA9C-F9C0-7946-9FCF-6EB66F1C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01" y="5832671"/>
                <a:ext cx="1926233" cy="800219"/>
              </a:xfrm>
              <a:prstGeom prst="rect">
                <a:avLst/>
              </a:prstGeom>
              <a:blipFill>
                <a:blip r:embed="rId3"/>
                <a:stretch>
                  <a:fillRect r="-130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471522A-EA6D-BB43-94AD-D2052A88E339}"/>
              </a:ext>
            </a:extLst>
          </p:cNvPr>
          <p:cNvSpPr txBox="1"/>
          <p:nvPr/>
        </p:nvSpPr>
        <p:spPr>
          <a:xfrm>
            <a:off x="228171" y="6868157"/>
            <a:ext cx="115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Two Steps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6D8F95-C6F6-E842-AF81-C0C1D0294F41}"/>
              </a:ext>
            </a:extLst>
          </p:cNvPr>
          <p:cNvSpPr/>
          <p:nvPr/>
        </p:nvSpPr>
        <p:spPr>
          <a:xfrm>
            <a:off x="5549900" y="1086789"/>
            <a:ext cx="885190" cy="257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DBECD2-3CFE-854B-BB0C-BDDE3F8C43A2}"/>
              </a:ext>
            </a:extLst>
          </p:cNvPr>
          <p:cNvSpPr/>
          <p:nvPr/>
        </p:nvSpPr>
        <p:spPr>
          <a:xfrm>
            <a:off x="5547995" y="1318858"/>
            <a:ext cx="1930400" cy="264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7F5AC-7652-D348-BB0A-51F4EB3ACEE0}"/>
              </a:ext>
            </a:extLst>
          </p:cNvPr>
          <p:cNvSpPr txBox="1"/>
          <p:nvPr/>
        </p:nvSpPr>
        <p:spPr>
          <a:xfrm>
            <a:off x="7593662" y="5846244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66% Recycle</a:t>
            </a:r>
          </a:p>
        </p:txBody>
      </p:sp>
    </p:spTree>
    <p:extLst>
      <p:ext uri="{BB962C8B-B14F-4D97-AF65-F5344CB8AC3E}">
        <p14:creationId xmlns:p14="http://schemas.microsoft.com/office/powerpoint/2010/main" val="638446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182F-6D62-FE4E-A0E1-5892BD32DAA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A3B79-1AF6-374D-BF9B-9AE0550D26A2}"/>
              </a:ext>
            </a:extLst>
          </p:cNvPr>
          <p:cNvSpPr txBox="1"/>
          <p:nvPr/>
        </p:nvSpPr>
        <p:spPr>
          <a:xfrm>
            <a:off x="1617787" y="1192621"/>
            <a:ext cx="5778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What  is Miley’s  Electrode Telling 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0EE59-70FE-2F4E-88AF-158FB06B42D8}"/>
              </a:ext>
            </a:extLst>
          </p:cNvPr>
          <p:cNvSpPr txBox="1"/>
          <p:nvPr/>
        </p:nvSpPr>
        <p:spPr>
          <a:xfrm>
            <a:off x="2464904" y="1683183"/>
            <a:ext cx="5740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Single 1000 Ni bead electrode =&gt;  2-4 watts , 12 days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LANP Process is strictly sequential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Arc 466">
            <a:extLst>
              <a:ext uri="{FF2B5EF4-FFF2-40B4-BE49-F238E27FC236}">
                <a16:creationId xmlns:a16="http://schemas.microsoft.com/office/drawing/2014/main" id="{4118A273-CC25-1949-A6B0-FE0F282DA1D5}"/>
              </a:ext>
            </a:extLst>
          </p:cNvPr>
          <p:cNvSpPr/>
          <p:nvPr/>
        </p:nvSpPr>
        <p:spPr>
          <a:xfrm rot="15355341">
            <a:off x="1323416" y="1925941"/>
            <a:ext cx="4796760" cy="3467213"/>
          </a:xfrm>
          <a:prstGeom prst="arc">
            <a:avLst>
              <a:gd name="adj1" fmla="val 16006209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5" name="Arc 464">
            <a:extLst>
              <a:ext uri="{FF2B5EF4-FFF2-40B4-BE49-F238E27FC236}">
                <a16:creationId xmlns:a16="http://schemas.microsoft.com/office/drawing/2014/main" id="{84FB58BF-00A5-C246-9387-C86AD0FF4CFF}"/>
              </a:ext>
            </a:extLst>
          </p:cNvPr>
          <p:cNvSpPr/>
          <p:nvPr/>
        </p:nvSpPr>
        <p:spPr>
          <a:xfrm rot="15564828">
            <a:off x="3279288" y="3437998"/>
            <a:ext cx="4796760" cy="3467213"/>
          </a:xfrm>
          <a:prstGeom prst="arc">
            <a:avLst>
              <a:gd name="adj1" fmla="val 16006209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512E2357-626E-4642-80CB-A6281BE6897B}"/>
              </a:ext>
            </a:extLst>
          </p:cNvPr>
          <p:cNvCxnSpPr>
            <a:cxnSpLocks/>
          </p:cNvCxnSpPr>
          <p:nvPr/>
        </p:nvCxnSpPr>
        <p:spPr>
          <a:xfrm>
            <a:off x="2392841" y="5359755"/>
            <a:ext cx="539488" cy="115100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8C5CB-4518-2F44-A276-AA3EC7270EC7}"/>
              </a:ext>
            </a:extLst>
          </p:cNvPr>
          <p:cNvSpPr/>
          <p:nvPr/>
        </p:nvSpPr>
        <p:spPr>
          <a:xfrm rot="2048925">
            <a:off x="4410650" y="2329660"/>
            <a:ext cx="3504814" cy="691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6AC81-9B0D-C049-825B-E51337B7AE82}"/>
              </a:ext>
            </a:extLst>
          </p:cNvPr>
          <p:cNvSpPr/>
          <p:nvPr/>
        </p:nvSpPr>
        <p:spPr>
          <a:xfrm rot="2033465">
            <a:off x="4452343" y="1966669"/>
            <a:ext cx="3406987" cy="882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75ED4D-F534-1847-84EE-6EF542452E82}"/>
              </a:ext>
            </a:extLst>
          </p:cNvPr>
          <p:cNvSpPr/>
          <p:nvPr/>
        </p:nvSpPr>
        <p:spPr>
          <a:xfrm rot="1583819">
            <a:off x="7369078" y="2946280"/>
            <a:ext cx="498805" cy="10333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CA8529-B6EE-604D-9C53-22194CFF39F6}"/>
              </a:ext>
            </a:extLst>
          </p:cNvPr>
          <p:cNvCxnSpPr>
            <a:cxnSpLocks/>
          </p:cNvCxnSpPr>
          <p:nvPr/>
        </p:nvCxnSpPr>
        <p:spPr>
          <a:xfrm flipV="1">
            <a:off x="2189357" y="2006678"/>
            <a:ext cx="3280970" cy="2487441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50C2ED-75C5-DD41-AEB0-6BBFCA5BABD2}"/>
              </a:ext>
            </a:extLst>
          </p:cNvPr>
          <p:cNvCxnSpPr>
            <a:cxnSpLocks/>
            <a:stCxn id="308" idx="6"/>
          </p:cNvCxnSpPr>
          <p:nvPr/>
        </p:nvCxnSpPr>
        <p:spPr>
          <a:xfrm flipV="1">
            <a:off x="4944837" y="2006677"/>
            <a:ext cx="525491" cy="886478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058711-38FD-0442-8B18-9C149C78CC06}"/>
              </a:ext>
            </a:extLst>
          </p:cNvPr>
          <p:cNvCxnSpPr>
            <a:cxnSpLocks/>
          </p:cNvCxnSpPr>
          <p:nvPr/>
        </p:nvCxnSpPr>
        <p:spPr>
          <a:xfrm flipV="1">
            <a:off x="4222995" y="2006679"/>
            <a:ext cx="1247333" cy="3848933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F8B701-A911-2849-AFE6-6170689B0D6A}"/>
              </a:ext>
            </a:extLst>
          </p:cNvPr>
          <p:cNvCxnSpPr>
            <a:cxnSpLocks/>
          </p:cNvCxnSpPr>
          <p:nvPr/>
        </p:nvCxnSpPr>
        <p:spPr>
          <a:xfrm>
            <a:off x="2189358" y="4486997"/>
            <a:ext cx="2033637" cy="13686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8972958-A8E5-2546-A3AD-EF4FA6030375}"/>
              </a:ext>
            </a:extLst>
          </p:cNvPr>
          <p:cNvCxnSpPr>
            <a:cxnSpLocks/>
          </p:cNvCxnSpPr>
          <p:nvPr/>
        </p:nvCxnSpPr>
        <p:spPr>
          <a:xfrm>
            <a:off x="2399779" y="1865011"/>
            <a:ext cx="2031280" cy="1370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188EADB-7F2B-6C4E-8178-F7C2C370981A}"/>
              </a:ext>
            </a:extLst>
          </p:cNvPr>
          <p:cNvCxnSpPr>
            <a:cxnSpLocks/>
          </p:cNvCxnSpPr>
          <p:nvPr/>
        </p:nvCxnSpPr>
        <p:spPr>
          <a:xfrm>
            <a:off x="2847180" y="1583357"/>
            <a:ext cx="2025243" cy="13592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259E81-A5D1-5744-8FD9-03D8D54163DE}"/>
              </a:ext>
            </a:extLst>
          </p:cNvPr>
          <p:cNvCxnSpPr>
            <a:cxnSpLocks/>
          </p:cNvCxnSpPr>
          <p:nvPr/>
        </p:nvCxnSpPr>
        <p:spPr>
          <a:xfrm>
            <a:off x="2733596" y="1603553"/>
            <a:ext cx="2039867" cy="1359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4D23268-E3E0-F54D-9E88-B178D7A25741}"/>
              </a:ext>
            </a:extLst>
          </p:cNvPr>
          <p:cNvCxnSpPr>
            <a:cxnSpLocks/>
          </p:cNvCxnSpPr>
          <p:nvPr/>
        </p:nvCxnSpPr>
        <p:spPr>
          <a:xfrm>
            <a:off x="2636858" y="1663448"/>
            <a:ext cx="2038643" cy="1362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D943720-1009-F04F-B1D4-D041372BB86F}"/>
              </a:ext>
            </a:extLst>
          </p:cNvPr>
          <p:cNvCxnSpPr>
            <a:cxnSpLocks/>
          </p:cNvCxnSpPr>
          <p:nvPr/>
        </p:nvCxnSpPr>
        <p:spPr>
          <a:xfrm>
            <a:off x="2523899" y="1740679"/>
            <a:ext cx="2047408" cy="13758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3B1BB1-2D13-3742-8266-19A2336D93D5}"/>
              </a:ext>
            </a:extLst>
          </p:cNvPr>
          <p:cNvCxnSpPr>
            <a:cxnSpLocks/>
          </p:cNvCxnSpPr>
          <p:nvPr/>
        </p:nvCxnSpPr>
        <p:spPr>
          <a:xfrm>
            <a:off x="2892453" y="1531543"/>
            <a:ext cx="1964401" cy="13122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D7C9A1F-AD71-7243-A6B0-9B8D2851C655}"/>
              </a:ext>
            </a:extLst>
          </p:cNvPr>
          <p:cNvCxnSpPr>
            <a:cxnSpLocks/>
          </p:cNvCxnSpPr>
          <p:nvPr/>
        </p:nvCxnSpPr>
        <p:spPr>
          <a:xfrm>
            <a:off x="2253136" y="2046163"/>
            <a:ext cx="2029884" cy="1384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94BE6A4-BED6-D44F-B7F7-ED9CC8B06DD1}"/>
              </a:ext>
            </a:extLst>
          </p:cNvPr>
          <p:cNvCxnSpPr>
            <a:cxnSpLocks/>
          </p:cNvCxnSpPr>
          <p:nvPr/>
        </p:nvCxnSpPr>
        <p:spPr>
          <a:xfrm>
            <a:off x="2114568" y="2294055"/>
            <a:ext cx="2034333" cy="13824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90ABDAA-4BBE-A340-8DDF-0C05C3A88393}"/>
              </a:ext>
            </a:extLst>
          </p:cNvPr>
          <p:cNvCxnSpPr>
            <a:cxnSpLocks/>
          </p:cNvCxnSpPr>
          <p:nvPr/>
        </p:nvCxnSpPr>
        <p:spPr>
          <a:xfrm>
            <a:off x="2005788" y="2601501"/>
            <a:ext cx="2033782" cy="13658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BF9C4F-3340-6F4C-90C2-853695AC3B4B}"/>
              </a:ext>
            </a:extLst>
          </p:cNvPr>
          <p:cNvCxnSpPr>
            <a:cxnSpLocks/>
          </p:cNvCxnSpPr>
          <p:nvPr/>
        </p:nvCxnSpPr>
        <p:spPr>
          <a:xfrm>
            <a:off x="1929533" y="2924936"/>
            <a:ext cx="2052068" cy="13854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BA6D3E8-465D-3445-9C7C-FC47B7FE545A}"/>
              </a:ext>
            </a:extLst>
          </p:cNvPr>
          <p:cNvCxnSpPr>
            <a:cxnSpLocks/>
          </p:cNvCxnSpPr>
          <p:nvPr/>
        </p:nvCxnSpPr>
        <p:spPr>
          <a:xfrm>
            <a:off x="1901331" y="3217366"/>
            <a:ext cx="2069966" cy="13936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7DAA823-2B8B-6045-B00C-3072CA0BA3EA}"/>
              </a:ext>
            </a:extLst>
          </p:cNvPr>
          <p:cNvCxnSpPr>
            <a:cxnSpLocks/>
          </p:cNvCxnSpPr>
          <p:nvPr/>
        </p:nvCxnSpPr>
        <p:spPr>
          <a:xfrm>
            <a:off x="1926569" y="3518702"/>
            <a:ext cx="2055033" cy="13847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3518682-ED6E-CA41-868D-103D3610971A}"/>
              </a:ext>
            </a:extLst>
          </p:cNvPr>
          <p:cNvCxnSpPr>
            <a:cxnSpLocks/>
          </p:cNvCxnSpPr>
          <p:nvPr/>
        </p:nvCxnSpPr>
        <p:spPr>
          <a:xfrm>
            <a:off x="1960709" y="3766598"/>
            <a:ext cx="2054058" cy="13879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CC27E9C-8565-ED4C-A424-62FD292D452E}"/>
              </a:ext>
            </a:extLst>
          </p:cNvPr>
          <p:cNvCxnSpPr>
            <a:cxnSpLocks/>
          </p:cNvCxnSpPr>
          <p:nvPr/>
        </p:nvCxnSpPr>
        <p:spPr>
          <a:xfrm>
            <a:off x="2003761" y="3969963"/>
            <a:ext cx="2062673" cy="13876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93AA237-F641-B14F-9570-01C436B9A27C}"/>
              </a:ext>
            </a:extLst>
          </p:cNvPr>
          <p:cNvCxnSpPr>
            <a:cxnSpLocks/>
          </p:cNvCxnSpPr>
          <p:nvPr/>
        </p:nvCxnSpPr>
        <p:spPr>
          <a:xfrm>
            <a:off x="2046807" y="4146608"/>
            <a:ext cx="2050530" cy="1373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6664460-F8F9-8F43-AD70-F8A73E8DB878}"/>
              </a:ext>
            </a:extLst>
          </p:cNvPr>
          <p:cNvCxnSpPr>
            <a:cxnSpLocks/>
          </p:cNvCxnSpPr>
          <p:nvPr/>
        </p:nvCxnSpPr>
        <p:spPr>
          <a:xfrm>
            <a:off x="2072045" y="4278721"/>
            <a:ext cx="2085278" cy="13932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173C481-6E6D-CE4C-A54D-2FCB95E50A75}"/>
              </a:ext>
            </a:extLst>
          </p:cNvPr>
          <p:cNvCxnSpPr>
            <a:cxnSpLocks/>
          </p:cNvCxnSpPr>
          <p:nvPr/>
        </p:nvCxnSpPr>
        <p:spPr>
          <a:xfrm>
            <a:off x="2159311" y="4408258"/>
            <a:ext cx="2047220" cy="1375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69CEF74-0CFD-4549-8DBF-9321504F4E47}"/>
              </a:ext>
            </a:extLst>
          </p:cNvPr>
          <p:cNvSpPr/>
          <p:nvPr/>
        </p:nvSpPr>
        <p:spPr>
          <a:xfrm rot="18111329">
            <a:off x="1902911" y="248652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5C4C89B-E341-E841-8A41-864FE07831C9}"/>
              </a:ext>
            </a:extLst>
          </p:cNvPr>
          <p:cNvSpPr/>
          <p:nvPr/>
        </p:nvSpPr>
        <p:spPr>
          <a:xfrm rot="18155403">
            <a:off x="2135303" y="2647607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FE79946A-574F-6B4A-9197-6F3259389654}"/>
              </a:ext>
            </a:extLst>
          </p:cNvPr>
          <p:cNvSpPr/>
          <p:nvPr/>
        </p:nvSpPr>
        <p:spPr>
          <a:xfrm rot="18393379">
            <a:off x="2358098" y="2797295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D2B976F-3E3C-5046-B656-3171B5FDEBFE}"/>
              </a:ext>
            </a:extLst>
          </p:cNvPr>
          <p:cNvSpPr/>
          <p:nvPr/>
        </p:nvSpPr>
        <p:spPr>
          <a:xfrm rot="18155403">
            <a:off x="2590758" y="295685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6DB3CC0-224B-5A41-9634-EC2C13A8525C}"/>
              </a:ext>
            </a:extLst>
          </p:cNvPr>
          <p:cNvSpPr/>
          <p:nvPr/>
        </p:nvSpPr>
        <p:spPr>
          <a:xfrm rot="18393379">
            <a:off x="2813553" y="3106542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043064C-9978-8C44-81CC-E96ACADDFFC9}"/>
              </a:ext>
            </a:extLst>
          </p:cNvPr>
          <p:cNvSpPr/>
          <p:nvPr/>
        </p:nvSpPr>
        <p:spPr>
          <a:xfrm rot="18111329">
            <a:off x="3945795" y="388190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B3E1E7C-E764-1545-AC29-CE10A7BFFFDD}"/>
              </a:ext>
            </a:extLst>
          </p:cNvPr>
          <p:cNvSpPr/>
          <p:nvPr/>
        </p:nvSpPr>
        <p:spPr>
          <a:xfrm rot="18155403">
            <a:off x="3046798" y="3266683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A4C21B1-1D6C-FA4E-BC65-F732407C7455}"/>
              </a:ext>
            </a:extLst>
          </p:cNvPr>
          <p:cNvSpPr/>
          <p:nvPr/>
        </p:nvSpPr>
        <p:spPr>
          <a:xfrm rot="18393379">
            <a:off x="3269593" y="341637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76DA13C-0732-2F45-9E2D-D5024DBF2B30}"/>
              </a:ext>
            </a:extLst>
          </p:cNvPr>
          <p:cNvSpPr/>
          <p:nvPr/>
        </p:nvSpPr>
        <p:spPr>
          <a:xfrm rot="18155403">
            <a:off x="3502253" y="357593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E8D9394-8893-2E4C-96E2-97291CE5915E}"/>
              </a:ext>
            </a:extLst>
          </p:cNvPr>
          <p:cNvSpPr/>
          <p:nvPr/>
        </p:nvSpPr>
        <p:spPr>
          <a:xfrm rot="18393379">
            <a:off x="3725048" y="372561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7FD4451-789F-F247-B837-A3EB6EA464B4}"/>
              </a:ext>
            </a:extLst>
          </p:cNvPr>
          <p:cNvSpPr/>
          <p:nvPr/>
        </p:nvSpPr>
        <p:spPr>
          <a:xfrm rot="18111329">
            <a:off x="2017211" y="217958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50A2E37-5BC2-A443-AA99-EF902EB81747}"/>
              </a:ext>
            </a:extLst>
          </p:cNvPr>
          <p:cNvSpPr/>
          <p:nvPr/>
        </p:nvSpPr>
        <p:spPr>
          <a:xfrm rot="18155403">
            <a:off x="2249603" y="2340673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F08F794-2FDB-5145-8775-DF8A42766780}"/>
              </a:ext>
            </a:extLst>
          </p:cNvPr>
          <p:cNvSpPr/>
          <p:nvPr/>
        </p:nvSpPr>
        <p:spPr>
          <a:xfrm rot="18393379">
            <a:off x="2472398" y="249036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59B3FF1-3140-614B-A121-E4E03C13B8C1}"/>
              </a:ext>
            </a:extLst>
          </p:cNvPr>
          <p:cNvSpPr/>
          <p:nvPr/>
        </p:nvSpPr>
        <p:spPr>
          <a:xfrm rot="18155403">
            <a:off x="2705058" y="264992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1FEF47-690A-4347-9AC9-CD4E1681AD45}"/>
              </a:ext>
            </a:extLst>
          </p:cNvPr>
          <p:cNvSpPr/>
          <p:nvPr/>
        </p:nvSpPr>
        <p:spPr>
          <a:xfrm rot="18393379">
            <a:off x="2927853" y="279960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92029B3-2537-6947-9689-792293FD7659}"/>
              </a:ext>
            </a:extLst>
          </p:cNvPr>
          <p:cNvSpPr/>
          <p:nvPr/>
        </p:nvSpPr>
        <p:spPr>
          <a:xfrm rot="18111329">
            <a:off x="4060095" y="3574975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F28384E-3A3C-6147-B51A-BCDF8759E8AB}"/>
              </a:ext>
            </a:extLst>
          </p:cNvPr>
          <p:cNvSpPr/>
          <p:nvPr/>
        </p:nvSpPr>
        <p:spPr>
          <a:xfrm rot="18155403">
            <a:off x="3161098" y="295975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AEC855D-8E88-EA40-AD34-09DF8C3CCC40}"/>
              </a:ext>
            </a:extLst>
          </p:cNvPr>
          <p:cNvSpPr/>
          <p:nvPr/>
        </p:nvSpPr>
        <p:spPr>
          <a:xfrm rot="18393379">
            <a:off x="3383893" y="310943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688D5A78-03A1-4848-BF9E-1C3B4FEEA618}"/>
              </a:ext>
            </a:extLst>
          </p:cNvPr>
          <p:cNvSpPr/>
          <p:nvPr/>
        </p:nvSpPr>
        <p:spPr>
          <a:xfrm rot="18155403">
            <a:off x="3616553" y="3268996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5C698A8-1AD3-AD42-996E-5B9186B02E31}"/>
              </a:ext>
            </a:extLst>
          </p:cNvPr>
          <p:cNvSpPr/>
          <p:nvPr/>
        </p:nvSpPr>
        <p:spPr>
          <a:xfrm rot="18393379">
            <a:off x="3839348" y="341868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17CE3989-F4DA-7640-9DA8-ACCE22E4C69B}"/>
              </a:ext>
            </a:extLst>
          </p:cNvPr>
          <p:cNvSpPr/>
          <p:nvPr/>
        </p:nvSpPr>
        <p:spPr>
          <a:xfrm rot="18111329">
            <a:off x="1843149" y="2820137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4963FBB-4882-614C-BE46-4445EC0F5E0E}"/>
              </a:ext>
            </a:extLst>
          </p:cNvPr>
          <p:cNvSpPr/>
          <p:nvPr/>
        </p:nvSpPr>
        <p:spPr>
          <a:xfrm rot="18155403">
            <a:off x="2075540" y="2981223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CEF4EC4-E1C5-1D47-9EBF-064548EA8A6B}"/>
              </a:ext>
            </a:extLst>
          </p:cNvPr>
          <p:cNvSpPr/>
          <p:nvPr/>
        </p:nvSpPr>
        <p:spPr>
          <a:xfrm rot="18393379">
            <a:off x="2298335" y="3130911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6298E31-9307-D246-8D1E-AF3406024380}"/>
              </a:ext>
            </a:extLst>
          </p:cNvPr>
          <p:cNvSpPr/>
          <p:nvPr/>
        </p:nvSpPr>
        <p:spPr>
          <a:xfrm rot="18155403">
            <a:off x="2530996" y="3290470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A39E98A-F31D-754A-8B8A-20D2F3A55A2A}"/>
              </a:ext>
            </a:extLst>
          </p:cNvPr>
          <p:cNvSpPr/>
          <p:nvPr/>
        </p:nvSpPr>
        <p:spPr>
          <a:xfrm rot="18393379">
            <a:off x="2753791" y="3440158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515C8C6D-C181-1241-8666-7DAFDBE75654}"/>
              </a:ext>
            </a:extLst>
          </p:cNvPr>
          <p:cNvSpPr/>
          <p:nvPr/>
        </p:nvSpPr>
        <p:spPr>
          <a:xfrm rot="18111329">
            <a:off x="3886033" y="421552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2639436F-49EB-8C4A-A326-4B13AEB163C5}"/>
              </a:ext>
            </a:extLst>
          </p:cNvPr>
          <p:cNvSpPr/>
          <p:nvPr/>
        </p:nvSpPr>
        <p:spPr>
          <a:xfrm rot="18155403">
            <a:off x="2987036" y="3600299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5332B154-A87E-B54B-AD92-401E2EBFA349}"/>
              </a:ext>
            </a:extLst>
          </p:cNvPr>
          <p:cNvSpPr/>
          <p:nvPr/>
        </p:nvSpPr>
        <p:spPr>
          <a:xfrm rot="18393379">
            <a:off x="3209831" y="3749987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11D5AE3-6245-7A45-8AC4-9DD27BB91156}"/>
              </a:ext>
            </a:extLst>
          </p:cNvPr>
          <p:cNvSpPr/>
          <p:nvPr/>
        </p:nvSpPr>
        <p:spPr>
          <a:xfrm rot="18155403">
            <a:off x="3442491" y="3909546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61F2B1D-955A-B441-91E3-722ACEF3743F}"/>
              </a:ext>
            </a:extLst>
          </p:cNvPr>
          <p:cNvSpPr/>
          <p:nvPr/>
        </p:nvSpPr>
        <p:spPr>
          <a:xfrm rot="18393379">
            <a:off x="3665286" y="4059234"/>
            <a:ext cx="203885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EBBBB6F7-FC41-7A4D-BC29-FFB16191AB03}"/>
              </a:ext>
            </a:extLst>
          </p:cNvPr>
          <p:cNvSpPr/>
          <p:nvPr/>
        </p:nvSpPr>
        <p:spPr>
          <a:xfrm rot="18111329">
            <a:off x="2165789" y="1944604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75FA141-C3B2-7A43-8161-1912BF823663}"/>
              </a:ext>
            </a:extLst>
          </p:cNvPr>
          <p:cNvSpPr/>
          <p:nvPr/>
        </p:nvSpPr>
        <p:spPr>
          <a:xfrm rot="18111329">
            <a:off x="2395999" y="2087881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4564D77-0579-4D47-BAA5-129CC5D74F36}"/>
              </a:ext>
            </a:extLst>
          </p:cNvPr>
          <p:cNvSpPr/>
          <p:nvPr/>
        </p:nvSpPr>
        <p:spPr>
          <a:xfrm rot="18111329">
            <a:off x="2613331" y="2252086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15627CBC-8365-C14B-BD78-CF40AEDBA0D8}"/>
              </a:ext>
            </a:extLst>
          </p:cNvPr>
          <p:cNvSpPr/>
          <p:nvPr/>
        </p:nvSpPr>
        <p:spPr>
          <a:xfrm rot="18111329">
            <a:off x="2843540" y="239536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5E57EC1-CEE3-B847-BFDD-3B9956A57BB5}"/>
              </a:ext>
            </a:extLst>
          </p:cNvPr>
          <p:cNvSpPr/>
          <p:nvPr/>
        </p:nvSpPr>
        <p:spPr>
          <a:xfrm rot="18111329">
            <a:off x="3072138" y="255152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764E10E-29AA-574E-A48A-03EC9133EAA1}"/>
              </a:ext>
            </a:extLst>
          </p:cNvPr>
          <p:cNvSpPr/>
          <p:nvPr/>
        </p:nvSpPr>
        <p:spPr>
          <a:xfrm rot="18111329">
            <a:off x="3302348" y="2694800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69C32690-5C0B-EA48-92DF-D7699E5DE047}"/>
              </a:ext>
            </a:extLst>
          </p:cNvPr>
          <p:cNvSpPr/>
          <p:nvPr/>
        </p:nvSpPr>
        <p:spPr>
          <a:xfrm rot="18111329">
            <a:off x="3521289" y="2860612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606094A-5CF2-8743-AC75-50D1CF0E20D0}"/>
              </a:ext>
            </a:extLst>
          </p:cNvPr>
          <p:cNvSpPr/>
          <p:nvPr/>
        </p:nvSpPr>
        <p:spPr>
          <a:xfrm rot="18111329">
            <a:off x="3751499" y="3003889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351B4EE5-B79D-B14A-B857-39572EC19358}"/>
              </a:ext>
            </a:extLst>
          </p:cNvPr>
          <p:cNvSpPr/>
          <p:nvPr/>
        </p:nvSpPr>
        <p:spPr>
          <a:xfrm rot="18111329">
            <a:off x="3975267" y="3169705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B8FAC9-7484-6047-AC5F-E0A5C8E6571E}"/>
              </a:ext>
            </a:extLst>
          </p:cNvPr>
          <p:cNvSpPr/>
          <p:nvPr/>
        </p:nvSpPr>
        <p:spPr>
          <a:xfrm rot="18111329">
            <a:off x="4205477" y="3312982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28B32E5-3D26-DE47-8357-DFE28D54380A}"/>
              </a:ext>
            </a:extLst>
          </p:cNvPr>
          <p:cNvSpPr/>
          <p:nvPr/>
        </p:nvSpPr>
        <p:spPr>
          <a:xfrm rot="18111329">
            <a:off x="1840600" y="3126241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5D8265E-A30D-5A40-B3EF-DA87140DDA91}"/>
              </a:ext>
            </a:extLst>
          </p:cNvPr>
          <p:cNvSpPr/>
          <p:nvPr/>
        </p:nvSpPr>
        <p:spPr>
          <a:xfrm rot="18111329">
            <a:off x="2070809" y="3269518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9BBEF5B8-A7FA-D243-907F-2B154E69C0C3}"/>
              </a:ext>
            </a:extLst>
          </p:cNvPr>
          <p:cNvSpPr/>
          <p:nvPr/>
        </p:nvSpPr>
        <p:spPr>
          <a:xfrm rot="18111329">
            <a:off x="2288141" y="343372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89619895-F922-B642-A6E2-058FA1D077BD}"/>
              </a:ext>
            </a:extLst>
          </p:cNvPr>
          <p:cNvSpPr/>
          <p:nvPr/>
        </p:nvSpPr>
        <p:spPr>
          <a:xfrm rot="18111329">
            <a:off x="2518351" y="3577000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A4CFF89-5EA7-A34E-8FD1-52E6D82CC82B}"/>
              </a:ext>
            </a:extLst>
          </p:cNvPr>
          <p:cNvSpPr/>
          <p:nvPr/>
        </p:nvSpPr>
        <p:spPr>
          <a:xfrm rot="18111329">
            <a:off x="2748560" y="3729931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6356E10F-EEDE-BB40-943B-B8A07176B6BE}"/>
              </a:ext>
            </a:extLst>
          </p:cNvPr>
          <p:cNvSpPr/>
          <p:nvPr/>
        </p:nvSpPr>
        <p:spPr>
          <a:xfrm rot="18111329">
            <a:off x="2978770" y="3873208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14DA5B9-591C-8C46-9461-3F20DE8556D8}"/>
              </a:ext>
            </a:extLst>
          </p:cNvPr>
          <p:cNvSpPr/>
          <p:nvPr/>
        </p:nvSpPr>
        <p:spPr>
          <a:xfrm rot="18111329">
            <a:off x="3196102" y="4037413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1CF0C1E5-40B1-E144-9409-F456519A8704}"/>
              </a:ext>
            </a:extLst>
          </p:cNvPr>
          <p:cNvSpPr/>
          <p:nvPr/>
        </p:nvSpPr>
        <p:spPr>
          <a:xfrm rot="18111329">
            <a:off x="3426311" y="4180690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931D1E6-8849-494D-BC10-33D8F1212F7C}"/>
              </a:ext>
            </a:extLst>
          </p:cNvPr>
          <p:cNvSpPr/>
          <p:nvPr/>
        </p:nvSpPr>
        <p:spPr>
          <a:xfrm rot="18111329">
            <a:off x="3654903" y="4336848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0C17BCDC-65F7-8442-AB2C-6423C96690BE}"/>
              </a:ext>
            </a:extLst>
          </p:cNvPr>
          <p:cNvSpPr/>
          <p:nvPr/>
        </p:nvSpPr>
        <p:spPr>
          <a:xfrm rot="18111329">
            <a:off x="3885113" y="4480125"/>
            <a:ext cx="180599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2FAA02A-0BD2-5E40-8734-4E9C6EC9B471}"/>
              </a:ext>
            </a:extLst>
          </p:cNvPr>
          <p:cNvSpPr/>
          <p:nvPr/>
        </p:nvSpPr>
        <p:spPr>
          <a:xfrm rot="18111329">
            <a:off x="2319674" y="1750549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00E0F4F-F2CB-2948-9D36-8ACBF83D3B1B}"/>
              </a:ext>
            </a:extLst>
          </p:cNvPr>
          <p:cNvSpPr/>
          <p:nvPr/>
        </p:nvSpPr>
        <p:spPr>
          <a:xfrm rot="18111329">
            <a:off x="2471476" y="162271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0EF1DC09-0997-654E-A78A-83A0E4BCA14A}"/>
              </a:ext>
            </a:extLst>
          </p:cNvPr>
          <p:cNvSpPr/>
          <p:nvPr/>
        </p:nvSpPr>
        <p:spPr>
          <a:xfrm rot="18111329">
            <a:off x="2599768" y="153980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5B3CA62-0C87-B645-A2A8-738B3B663305}"/>
              </a:ext>
            </a:extLst>
          </p:cNvPr>
          <p:cNvSpPr/>
          <p:nvPr/>
        </p:nvSpPr>
        <p:spPr>
          <a:xfrm rot="18111329">
            <a:off x="2700513" y="148303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AD4C71F1-73D9-2E45-B1E6-F910BAB706AD}"/>
              </a:ext>
            </a:extLst>
          </p:cNvPr>
          <p:cNvSpPr/>
          <p:nvPr/>
        </p:nvSpPr>
        <p:spPr>
          <a:xfrm rot="18111329">
            <a:off x="2795307" y="144267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2279995-DFF4-3E46-ADF2-C644AF60ECC4}"/>
              </a:ext>
            </a:extLst>
          </p:cNvPr>
          <p:cNvSpPr/>
          <p:nvPr/>
        </p:nvSpPr>
        <p:spPr>
          <a:xfrm rot="18111329">
            <a:off x="2860350" y="141068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AEF3EFA-B0A0-DC44-82BC-21F103D76738}"/>
              </a:ext>
            </a:extLst>
          </p:cNvPr>
          <p:cNvSpPr/>
          <p:nvPr/>
        </p:nvSpPr>
        <p:spPr>
          <a:xfrm rot="18111329">
            <a:off x="1857674" y="34150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AEE21BF-5901-264C-9715-684968C6915D}"/>
              </a:ext>
            </a:extLst>
          </p:cNvPr>
          <p:cNvSpPr/>
          <p:nvPr/>
        </p:nvSpPr>
        <p:spPr>
          <a:xfrm rot="18111329">
            <a:off x="1905742" y="3644572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619FDD54-5CF2-F141-A132-D4F736360E39}"/>
              </a:ext>
            </a:extLst>
          </p:cNvPr>
          <p:cNvSpPr/>
          <p:nvPr/>
        </p:nvSpPr>
        <p:spPr>
          <a:xfrm rot="18111329">
            <a:off x="1976404" y="3861331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4A75877-85D7-EE4B-9CC9-4811D14AE141}"/>
              </a:ext>
            </a:extLst>
          </p:cNvPr>
          <p:cNvSpPr/>
          <p:nvPr/>
        </p:nvSpPr>
        <p:spPr>
          <a:xfrm rot="18111329">
            <a:off x="2025282" y="4035085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797B616E-DECC-6942-949C-FA2DE70BAE57}"/>
              </a:ext>
            </a:extLst>
          </p:cNvPr>
          <p:cNvSpPr/>
          <p:nvPr/>
        </p:nvSpPr>
        <p:spPr>
          <a:xfrm rot="18111329">
            <a:off x="2085498" y="417914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A035986-072D-3944-9D90-5D2E8152E707}"/>
              </a:ext>
            </a:extLst>
          </p:cNvPr>
          <p:cNvSpPr/>
          <p:nvPr/>
        </p:nvSpPr>
        <p:spPr>
          <a:xfrm rot="18111329">
            <a:off x="2133252" y="428646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0DEF9ACA-DF11-624D-93E3-F28C8F1325D9}"/>
              </a:ext>
            </a:extLst>
          </p:cNvPr>
          <p:cNvSpPr/>
          <p:nvPr/>
        </p:nvSpPr>
        <p:spPr>
          <a:xfrm rot="18111329">
            <a:off x="2093418" y="356511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36602AC2-031A-0A4E-899B-26B15AD1629E}"/>
              </a:ext>
            </a:extLst>
          </p:cNvPr>
          <p:cNvSpPr/>
          <p:nvPr/>
        </p:nvSpPr>
        <p:spPr>
          <a:xfrm rot="18111329">
            <a:off x="2317255" y="37198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710B432-460F-6D49-A390-D8A315D38E40}"/>
              </a:ext>
            </a:extLst>
          </p:cNvPr>
          <p:cNvSpPr/>
          <p:nvPr/>
        </p:nvSpPr>
        <p:spPr>
          <a:xfrm rot="18111329">
            <a:off x="2552999" y="386991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60FFAD03-FF1B-2147-8D74-028EF1B12831}"/>
              </a:ext>
            </a:extLst>
          </p:cNvPr>
          <p:cNvSpPr/>
          <p:nvPr/>
        </p:nvSpPr>
        <p:spPr>
          <a:xfrm rot="18111329">
            <a:off x="2769693" y="40246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A0171512-D80D-B24E-8362-AECA1445EA26}"/>
              </a:ext>
            </a:extLst>
          </p:cNvPr>
          <p:cNvSpPr/>
          <p:nvPr/>
        </p:nvSpPr>
        <p:spPr>
          <a:xfrm rot="18111329">
            <a:off x="3005437" y="417471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77025F1-6993-BD49-81E7-303115661E20}"/>
              </a:ext>
            </a:extLst>
          </p:cNvPr>
          <p:cNvSpPr/>
          <p:nvPr/>
        </p:nvSpPr>
        <p:spPr>
          <a:xfrm rot="18111329">
            <a:off x="3229274" y="432949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90EAB17C-891D-5447-A737-781A30CEA5FC}"/>
              </a:ext>
            </a:extLst>
          </p:cNvPr>
          <p:cNvSpPr/>
          <p:nvPr/>
        </p:nvSpPr>
        <p:spPr>
          <a:xfrm rot="18111329">
            <a:off x="3453112" y="4469990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F9070D62-AAA5-764E-A7BA-0D9CDE7B9415}"/>
              </a:ext>
            </a:extLst>
          </p:cNvPr>
          <p:cNvSpPr/>
          <p:nvPr/>
        </p:nvSpPr>
        <p:spPr>
          <a:xfrm rot="18111329">
            <a:off x="3688855" y="4620009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5DCC8617-B9B9-E94D-B87B-EECC883F6F91}"/>
              </a:ext>
            </a:extLst>
          </p:cNvPr>
          <p:cNvSpPr/>
          <p:nvPr/>
        </p:nvSpPr>
        <p:spPr>
          <a:xfrm rot="18111329">
            <a:off x="3912693" y="4774790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E07C2243-7FE9-8649-B955-3613E7CBC6ED}"/>
              </a:ext>
            </a:extLst>
          </p:cNvPr>
          <p:cNvSpPr/>
          <p:nvPr/>
        </p:nvSpPr>
        <p:spPr>
          <a:xfrm rot="18111329">
            <a:off x="2556927" y="1900632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BCBE8C0-AFBC-0842-9521-12C486A60DEF}"/>
              </a:ext>
            </a:extLst>
          </p:cNvPr>
          <p:cNvSpPr/>
          <p:nvPr/>
        </p:nvSpPr>
        <p:spPr>
          <a:xfrm rot="18111329">
            <a:off x="2792671" y="2050651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1ED9B91C-7A0C-0547-AF75-96A48A732083}"/>
              </a:ext>
            </a:extLst>
          </p:cNvPr>
          <p:cNvSpPr/>
          <p:nvPr/>
        </p:nvSpPr>
        <p:spPr>
          <a:xfrm rot="18111329">
            <a:off x="3240797" y="236407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F803D6D-6BE3-3E49-9C24-F01F97C8D212}"/>
              </a:ext>
            </a:extLst>
          </p:cNvPr>
          <p:cNvSpPr/>
          <p:nvPr/>
        </p:nvSpPr>
        <p:spPr>
          <a:xfrm rot="18111329">
            <a:off x="3478050" y="2524242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53ED8AAC-B4B1-B540-A5D9-8286C8B5C61B}"/>
              </a:ext>
            </a:extLst>
          </p:cNvPr>
          <p:cNvSpPr/>
          <p:nvPr/>
        </p:nvSpPr>
        <p:spPr>
          <a:xfrm rot="18111329">
            <a:off x="3917459" y="2818956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7B991FA0-92B6-9444-8AAD-B24C3A4FA7CF}"/>
              </a:ext>
            </a:extLst>
          </p:cNvPr>
          <p:cNvSpPr/>
          <p:nvPr/>
        </p:nvSpPr>
        <p:spPr>
          <a:xfrm rot="18111329">
            <a:off x="4143427" y="2964148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B379EEBF-A03E-1B4C-8D1C-7C7AFACE4FC6}"/>
              </a:ext>
            </a:extLst>
          </p:cNvPr>
          <p:cNvSpPr/>
          <p:nvPr/>
        </p:nvSpPr>
        <p:spPr>
          <a:xfrm rot="18111329">
            <a:off x="2792004" y="2051431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EF16AD59-5352-694E-84AF-0C25B1EEFFFE}"/>
              </a:ext>
            </a:extLst>
          </p:cNvPr>
          <p:cNvSpPr/>
          <p:nvPr/>
        </p:nvSpPr>
        <p:spPr>
          <a:xfrm rot="18111329">
            <a:off x="2943806" y="1923601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0CC1220E-BC27-7340-848C-7C372A461111}"/>
              </a:ext>
            </a:extLst>
          </p:cNvPr>
          <p:cNvSpPr/>
          <p:nvPr/>
        </p:nvSpPr>
        <p:spPr>
          <a:xfrm rot="18111329">
            <a:off x="3072098" y="1840684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3E7AA55-5929-D64B-B5E8-A2C5EDEF2F36}"/>
              </a:ext>
            </a:extLst>
          </p:cNvPr>
          <p:cNvSpPr/>
          <p:nvPr/>
        </p:nvSpPr>
        <p:spPr>
          <a:xfrm rot="18111329">
            <a:off x="3172842" y="1783918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05659C7-C0B1-3C40-9042-2684A7A938F5}"/>
              </a:ext>
            </a:extLst>
          </p:cNvPr>
          <p:cNvSpPr/>
          <p:nvPr/>
        </p:nvSpPr>
        <p:spPr>
          <a:xfrm rot="18375911">
            <a:off x="3254626" y="1743079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1EBD3BFF-9E02-8643-B69C-DC2348B39B3D}"/>
              </a:ext>
            </a:extLst>
          </p:cNvPr>
          <p:cNvSpPr/>
          <p:nvPr/>
        </p:nvSpPr>
        <p:spPr>
          <a:xfrm rot="18410934">
            <a:off x="3329193" y="1711089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4E3F668E-2A6D-C84A-9393-EF32E7226B9D}"/>
              </a:ext>
            </a:extLst>
          </p:cNvPr>
          <p:cNvSpPr/>
          <p:nvPr/>
        </p:nvSpPr>
        <p:spPr>
          <a:xfrm rot="18111329">
            <a:off x="2558357" y="1898464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F3BF840F-751B-F64F-802D-699F3008A32B}"/>
              </a:ext>
            </a:extLst>
          </p:cNvPr>
          <p:cNvSpPr/>
          <p:nvPr/>
        </p:nvSpPr>
        <p:spPr>
          <a:xfrm rot="18111329">
            <a:off x="2710159" y="177063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5E3D2362-D940-C44B-B66D-C7E36546A330}"/>
              </a:ext>
            </a:extLst>
          </p:cNvPr>
          <p:cNvSpPr/>
          <p:nvPr/>
        </p:nvSpPr>
        <p:spPr>
          <a:xfrm rot="18111329">
            <a:off x="2838451" y="1687717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CB5A054-FAD3-494D-B08C-579F7E99FA48}"/>
              </a:ext>
            </a:extLst>
          </p:cNvPr>
          <p:cNvSpPr/>
          <p:nvPr/>
        </p:nvSpPr>
        <p:spPr>
          <a:xfrm rot="18111329">
            <a:off x="2939196" y="163095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EF980A7D-22A7-6E46-BFAB-D47717B39899}"/>
              </a:ext>
            </a:extLst>
          </p:cNvPr>
          <p:cNvSpPr/>
          <p:nvPr/>
        </p:nvSpPr>
        <p:spPr>
          <a:xfrm rot="18111329">
            <a:off x="3033990" y="159059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B5D698CE-03B1-E744-8E22-6C26AC0C1505}"/>
              </a:ext>
            </a:extLst>
          </p:cNvPr>
          <p:cNvSpPr/>
          <p:nvPr/>
        </p:nvSpPr>
        <p:spPr>
          <a:xfrm rot="18111329">
            <a:off x="3099033" y="1558601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E8A9CD72-A6E0-EA44-A8F6-A51F9A84C55F}"/>
              </a:ext>
            </a:extLst>
          </p:cNvPr>
          <p:cNvSpPr/>
          <p:nvPr/>
        </p:nvSpPr>
        <p:spPr>
          <a:xfrm rot="18111329">
            <a:off x="3013906" y="2222895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EE162EB4-9F43-4046-82C3-D03096E44ADF}"/>
              </a:ext>
            </a:extLst>
          </p:cNvPr>
          <p:cNvSpPr/>
          <p:nvPr/>
        </p:nvSpPr>
        <p:spPr>
          <a:xfrm rot="18111329">
            <a:off x="3165709" y="209506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FF326709-2E05-1947-8FF6-6B17CFD73469}"/>
              </a:ext>
            </a:extLst>
          </p:cNvPr>
          <p:cNvSpPr/>
          <p:nvPr/>
        </p:nvSpPr>
        <p:spPr>
          <a:xfrm rot="18111329">
            <a:off x="3294001" y="2012147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FC5EDF7F-CE80-2544-A422-E9AF780ACC8F}"/>
              </a:ext>
            </a:extLst>
          </p:cNvPr>
          <p:cNvSpPr/>
          <p:nvPr/>
        </p:nvSpPr>
        <p:spPr>
          <a:xfrm rot="18111329">
            <a:off x="3394745" y="195538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FE2B1C32-92FA-D547-89F6-716DE525FB20}"/>
              </a:ext>
            </a:extLst>
          </p:cNvPr>
          <p:cNvSpPr/>
          <p:nvPr/>
        </p:nvSpPr>
        <p:spPr>
          <a:xfrm rot="18111329">
            <a:off x="3489540" y="191502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C876C63F-76DB-D145-B4B1-3B16908F3299}"/>
              </a:ext>
            </a:extLst>
          </p:cNvPr>
          <p:cNvSpPr/>
          <p:nvPr/>
        </p:nvSpPr>
        <p:spPr>
          <a:xfrm rot="18111329">
            <a:off x="3554582" y="1883031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F6361043-8F28-C54B-9C35-0B3440070469}"/>
              </a:ext>
            </a:extLst>
          </p:cNvPr>
          <p:cNvSpPr/>
          <p:nvPr/>
        </p:nvSpPr>
        <p:spPr>
          <a:xfrm rot="18111329">
            <a:off x="3638038" y="2395946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FFC1A43-9051-B54D-85D1-155D424ECC2C}"/>
              </a:ext>
            </a:extLst>
          </p:cNvPr>
          <p:cNvSpPr/>
          <p:nvPr/>
        </p:nvSpPr>
        <p:spPr>
          <a:xfrm rot="18111329">
            <a:off x="3766330" y="2313029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E43CF44-0713-A34E-A189-079545E2277F}"/>
              </a:ext>
            </a:extLst>
          </p:cNvPr>
          <p:cNvSpPr/>
          <p:nvPr/>
        </p:nvSpPr>
        <p:spPr>
          <a:xfrm rot="18111329">
            <a:off x="3867075" y="2256263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31D0A089-FED6-D54B-A245-BF2B784B27D1}"/>
              </a:ext>
            </a:extLst>
          </p:cNvPr>
          <p:cNvSpPr/>
          <p:nvPr/>
        </p:nvSpPr>
        <p:spPr>
          <a:xfrm rot="18111329">
            <a:off x="3961869" y="221590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BD8B0B96-63B1-8546-A561-AD64383C608F}"/>
              </a:ext>
            </a:extLst>
          </p:cNvPr>
          <p:cNvSpPr/>
          <p:nvPr/>
        </p:nvSpPr>
        <p:spPr>
          <a:xfrm rot="18111329">
            <a:off x="4026912" y="218391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BA2E422-A9A9-824A-93B8-FAB18AD997EA}"/>
              </a:ext>
            </a:extLst>
          </p:cNvPr>
          <p:cNvSpPr/>
          <p:nvPr/>
        </p:nvSpPr>
        <p:spPr>
          <a:xfrm rot="18111329">
            <a:off x="3404392" y="224297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85733239-C298-D340-8237-01363DC59646}"/>
              </a:ext>
            </a:extLst>
          </p:cNvPr>
          <p:cNvSpPr/>
          <p:nvPr/>
        </p:nvSpPr>
        <p:spPr>
          <a:xfrm rot="18111329">
            <a:off x="3532684" y="216006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6900ECA4-DE22-A847-8CF2-9A8F7CED282B}"/>
              </a:ext>
            </a:extLst>
          </p:cNvPr>
          <p:cNvSpPr/>
          <p:nvPr/>
        </p:nvSpPr>
        <p:spPr>
          <a:xfrm rot="18111329">
            <a:off x="3633428" y="210329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FF9416D-8079-E949-B112-871BEA463B68}"/>
              </a:ext>
            </a:extLst>
          </p:cNvPr>
          <p:cNvSpPr/>
          <p:nvPr/>
        </p:nvSpPr>
        <p:spPr>
          <a:xfrm rot="18111329">
            <a:off x="3728223" y="206293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ECAC56C4-5220-3D45-939E-B782AA982FE1}"/>
              </a:ext>
            </a:extLst>
          </p:cNvPr>
          <p:cNvSpPr/>
          <p:nvPr/>
        </p:nvSpPr>
        <p:spPr>
          <a:xfrm rot="18111329">
            <a:off x="3793265" y="203094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B83C25F0-2DB5-9843-91A2-B496B4ECFDF7}"/>
              </a:ext>
            </a:extLst>
          </p:cNvPr>
          <p:cNvSpPr/>
          <p:nvPr/>
        </p:nvSpPr>
        <p:spPr>
          <a:xfrm rot="18111329">
            <a:off x="3681749" y="2655424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0D421626-A365-A143-8B19-5942F934B43E}"/>
              </a:ext>
            </a:extLst>
          </p:cNvPr>
          <p:cNvSpPr/>
          <p:nvPr/>
        </p:nvSpPr>
        <p:spPr>
          <a:xfrm rot="18111329">
            <a:off x="3833551" y="252759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57A01C36-BEF3-F84E-8B6E-377AD0F26F43}"/>
              </a:ext>
            </a:extLst>
          </p:cNvPr>
          <p:cNvSpPr/>
          <p:nvPr/>
        </p:nvSpPr>
        <p:spPr>
          <a:xfrm rot="18111329">
            <a:off x="3961843" y="2444677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F6804AD8-D36D-8341-9797-C72F0D016E7D}"/>
              </a:ext>
            </a:extLst>
          </p:cNvPr>
          <p:cNvSpPr/>
          <p:nvPr/>
        </p:nvSpPr>
        <p:spPr>
          <a:xfrm rot="18111329">
            <a:off x="4062588" y="238791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70B07BBB-A222-CA48-B49A-2675EDFC502A}"/>
              </a:ext>
            </a:extLst>
          </p:cNvPr>
          <p:cNvSpPr/>
          <p:nvPr/>
        </p:nvSpPr>
        <p:spPr>
          <a:xfrm rot="18111329">
            <a:off x="4157382" y="234755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67557DA-2E40-E242-8545-EBB6D08CE843}"/>
              </a:ext>
            </a:extLst>
          </p:cNvPr>
          <p:cNvSpPr/>
          <p:nvPr/>
        </p:nvSpPr>
        <p:spPr>
          <a:xfrm rot="18111329">
            <a:off x="4237838" y="2315559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824F3B-E9D5-EE45-9F4B-EBE10FA8B620}"/>
              </a:ext>
            </a:extLst>
          </p:cNvPr>
          <p:cNvSpPr/>
          <p:nvPr/>
        </p:nvSpPr>
        <p:spPr>
          <a:xfrm rot="18111329">
            <a:off x="4305881" y="2828476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2BB89B8-B81D-6941-87F3-D6179A6CCEAC}"/>
              </a:ext>
            </a:extLst>
          </p:cNvPr>
          <p:cNvSpPr/>
          <p:nvPr/>
        </p:nvSpPr>
        <p:spPr>
          <a:xfrm rot="18111329">
            <a:off x="4434173" y="2745559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B0CAAB5-44AD-8340-B595-50F4564CED18}"/>
              </a:ext>
            </a:extLst>
          </p:cNvPr>
          <p:cNvSpPr/>
          <p:nvPr/>
        </p:nvSpPr>
        <p:spPr>
          <a:xfrm rot="18111329">
            <a:off x="4534917" y="2688793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770892-9F04-C646-A5AA-01903D857435}"/>
              </a:ext>
            </a:extLst>
          </p:cNvPr>
          <p:cNvSpPr/>
          <p:nvPr/>
        </p:nvSpPr>
        <p:spPr>
          <a:xfrm rot="18111329">
            <a:off x="4629712" y="2648432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85DA4FFB-895F-E440-AFFC-84643636924D}"/>
              </a:ext>
            </a:extLst>
          </p:cNvPr>
          <p:cNvSpPr/>
          <p:nvPr/>
        </p:nvSpPr>
        <p:spPr>
          <a:xfrm rot="18111329">
            <a:off x="4694755" y="261644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96571EA-E9D3-F84E-9B17-47FBFAB9FF14}"/>
              </a:ext>
            </a:extLst>
          </p:cNvPr>
          <p:cNvSpPr/>
          <p:nvPr/>
        </p:nvSpPr>
        <p:spPr>
          <a:xfrm rot="18111329">
            <a:off x="4072234" y="267550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F6347180-1C56-7644-A599-9ED84F3A1C26}"/>
              </a:ext>
            </a:extLst>
          </p:cNvPr>
          <p:cNvSpPr/>
          <p:nvPr/>
        </p:nvSpPr>
        <p:spPr>
          <a:xfrm rot="18111329">
            <a:off x="4200526" y="259259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65890797-654F-724D-A0B9-8D81487A4181}"/>
              </a:ext>
            </a:extLst>
          </p:cNvPr>
          <p:cNvSpPr/>
          <p:nvPr/>
        </p:nvSpPr>
        <p:spPr>
          <a:xfrm rot="18111329">
            <a:off x="4301271" y="253582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4E54999-B755-BE4D-A406-68F7A0363BF4}"/>
              </a:ext>
            </a:extLst>
          </p:cNvPr>
          <p:cNvSpPr/>
          <p:nvPr/>
        </p:nvSpPr>
        <p:spPr>
          <a:xfrm rot="18111329">
            <a:off x="4396065" y="249546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BDE07142-15E9-6B47-BB60-08265B6D3F14}"/>
              </a:ext>
            </a:extLst>
          </p:cNvPr>
          <p:cNvSpPr/>
          <p:nvPr/>
        </p:nvSpPr>
        <p:spPr>
          <a:xfrm rot="18111329">
            <a:off x="4461108" y="246347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DD437FD2-88AE-1E4D-B019-C778CD85F52D}"/>
              </a:ext>
            </a:extLst>
          </p:cNvPr>
          <p:cNvSpPr/>
          <p:nvPr/>
        </p:nvSpPr>
        <p:spPr>
          <a:xfrm rot="18111329">
            <a:off x="4375981" y="3127770"/>
            <a:ext cx="156121" cy="2390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C62BC97F-062E-CA42-82FF-294B494E8D26}"/>
              </a:ext>
            </a:extLst>
          </p:cNvPr>
          <p:cNvSpPr/>
          <p:nvPr/>
        </p:nvSpPr>
        <p:spPr>
          <a:xfrm rot="18111329">
            <a:off x="4527784" y="299993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C78EAA75-D509-A341-8F83-9A4FA1A5BB77}"/>
              </a:ext>
            </a:extLst>
          </p:cNvPr>
          <p:cNvSpPr/>
          <p:nvPr/>
        </p:nvSpPr>
        <p:spPr>
          <a:xfrm rot="18111329">
            <a:off x="4656076" y="2917022"/>
            <a:ext cx="78697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170DE010-70BE-AE41-A524-CAF7C0BF928E}"/>
              </a:ext>
            </a:extLst>
          </p:cNvPr>
          <p:cNvSpPr/>
          <p:nvPr/>
        </p:nvSpPr>
        <p:spPr>
          <a:xfrm rot="18111329">
            <a:off x="4756820" y="286025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89F65FFA-1322-864C-875C-2461932A41D8}"/>
              </a:ext>
            </a:extLst>
          </p:cNvPr>
          <p:cNvSpPr/>
          <p:nvPr/>
        </p:nvSpPr>
        <p:spPr>
          <a:xfrm rot="18111329">
            <a:off x="4851615" y="281989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E93948E8-F07E-7E4E-8DF1-13E7D51F2FE3}"/>
              </a:ext>
            </a:extLst>
          </p:cNvPr>
          <p:cNvSpPr/>
          <p:nvPr/>
        </p:nvSpPr>
        <p:spPr>
          <a:xfrm rot="18111329">
            <a:off x="4916657" y="2787906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AEEBF12B-19BE-504D-9F4B-9BA2B79029CF}"/>
              </a:ext>
            </a:extLst>
          </p:cNvPr>
          <p:cNvSpPr/>
          <p:nvPr/>
        </p:nvSpPr>
        <p:spPr>
          <a:xfrm rot="18111329">
            <a:off x="2360970" y="4443252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4B950F26-9B85-F743-8913-959B1FA43238}"/>
              </a:ext>
            </a:extLst>
          </p:cNvPr>
          <p:cNvSpPr/>
          <p:nvPr/>
        </p:nvSpPr>
        <p:spPr>
          <a:xfrm rot="18111329">
            <a:off x="2824449" y="474856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61773C06-73FF-4945-927D-91A469F77960}"/>
              </a:ext>
            </a:extLst>
          </p:cNvPr>
          <p:cNvSpPr/>
          <p:nvPr/>
        </p:nvSpPr>
        <p:spPr>
          <a:xfrm rot="18111329">
            <a:off x="2599653" y="4591167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26A03D90-4FE5-B644-A6E6-F52FF7D0A390}"/>
              </a:ext>
            </a:extLst>
          </p:cNvPr>
          <p:cNvSpPr/>
          <p:nvPr/>
        </p:nvSpPr>
        <p:spPr>
          <a:xfrm rot="18111329">
            <a:off x="3046352" y="492002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D2FCF53C-7E61-C740-A9F4-B04C355B5353}"/>
              </a:ext>
            </a:extLst>
          </p:cNvPr>
          <p:cNvSpPr/>
          <p:nvPr/>
        </p:nvSpPr>
        <p:spPr>
          <a:xfrm rot="18111329">
            <a:off x="3285035" y="506794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BB1B625-1520-A94D-B768-F194287EE167}"/>
              </a:ext>
            </a:extLst>
          </p:cNvPr>
          <p:cNvSpPr/>
          <p:nvPr/>
        </p:nvSpPr>
        <p:spPr>
          <a:xfrm rot="18111329">
            <a:off x="2137428" y="3803268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A47671F5-1CF8-DC4F-BECE-DEAA85CFCE79}"/>
              </a:ext>
            </a:extLst>
          </p:cNvPr>
          <p:cNvSpPr/>
          <p:nvPr/>
        </p:nvSpPr>
        <p:spPr>
          <a:xfrm rot="18111329">
            <a:off x="2609758" y="4104150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6F9BDD57-27F6-124B-BFCF-E8FECAAB8C1C}"/>
              </a:ext>
            </a:extLst>
          </p:cNvPr>
          <p:cNvSpPr/>
          <p:nvPr/>
        </p:nvSpPr>
        <p:spPr>
          <a:xfrm rot="18111329">
            <a:off x="2376111" y="3951183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6F4B0A69-B8F0-274E-9B2F-3C875BF0C942}"/>
              </a:ext>
            </a:extLst>
          </p:cNvPr>
          <p:cNvSpPr/>
          <p:nvPr/>
        </p:nvSpPr>
        <p:spPr>
          <a:xfrm rot="18111329">
            <a:off x="2831660" y="4275614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2F806B0B-5F39-9343-853A-C592FD5116CB}"/>
              </a:ext>
            </a:extLst>
          </p:cNvPr>
          <p:cNvSpPr/>
          <p:nvPr/>
        </p:nvSpPr>
        <p:spPr>
          <a:xfrm rot="18111329">
            <a:off x="3070343" y="442352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2E5EDB94-AE71-9C4C-BDCB-FD6F5B3B3FF2}"/>
              </a:ext>
            </a:extLst>
          </p:cNvPr>
          <p:cNvSpPr/>
          <p:nvPr/>
        </p:nvSpPr>
        <p:spPr>
          <a:xfrm rot="18111329">
            <a:off x="3291487" y="4576817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55A302C-807D-EC44-BC8E-B2A24547A43C}"/>
              </a:ext>
            </a:extLst>
          </p:cNvPr>
          <p:cNvSpPr/>
          <p:nvPr/>
        </p:nvSpPr>
        <p:spPr>
          <a:xfrm rot="18111329">
            <a:off x="3763817" y="4877699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40ED628E-2C56-4141-B03C-09C706A23899}"/>
              </a:ext>
            </a:extLst>
          </p:cNvPr>
          <p:cNvSpPr/>
          <p:nvPr/>
        </p:nvSpPr>
        <p:spPr>
          <a:xfrm rot="18111329">
            <a:off x="3530170" y="4724732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56D11A63-E677-A54A-BB71-9E83D05A083E}"/>
              </a:ext>
            </a:extLst>
          </p:cNvPr>
          <p:cNvSpPr/>
          <p:nvPr/>
        </p:nvSpPr>
        <p:spPr>
          <a:xfrm rot="18111329">
            <a:off x="3985720" y="5049162"/>
            <a:ext cx="120818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6D7CABD3-2BBB-804C-9730-28A8A37FCACC}"/>
              </a:ext>
            </a:extLst>
          </p:cNvPr>
          <p:cNvSpPr/>
          <p:nvPr/>
        </p:nvSpPr>
        <p:spPr>
          <a:xfrm rot="18111329">
            <a:off x="2200092" y="4001021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F3116273-42E1-9843-8801-BA48B7DE3C93}"/>
              </a:ext>
            </a:extLst>
          </p:cNvPr>
          <p:cNvSpPr/>
          <p:nvPr/>
        </p:nvSpPr>
        <p:spPr>
          <a:xfrm rot="18111329">
            <a:off x="2672422" y="4301903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95FE6E69-8CD1-414F-9D44-8EBDEB51EAF7}"/>
              </a:ext>
            </a:extLst>
          </p:cNvPr>
          <p:cNvSpPr/>
          <p:nvPr/>
        </p:nvSpPr>
        <p:spPr>
          <a:xfrm rot="18111329">
            <a:off x="2438775" y="4148936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2E46AFD4-6ADA-AA4E-8DCD-A82E0843A49D}"/>
              </a:ext>
            </a:extLst>
          </p:cNvPr>
          <p:cNvSpPr/>
          <p:nvPr/>
        </p:nvSpPr>
        <p:spPr>
          <a:xfrm rot="18111329">
            <a:off x="2894324" y="4473367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88AEEDE4-AC10-FC44-AC06-5A9FDB30C988}"/>
              </a:ext>
            </a:extLst>
          </p:cNvPr>
          <p:cNvSpPr/>
          <p:nvPr/>
        </p:nvSpPr>
        <p:spPr>
          <a:xfrm rot="18111329">
            <a:off x="3133007" y="4621282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6373DFD3-CFB2-9242-B093-4D1F7AFDA3A5}"/>
              </a:ext>
            </a:extLst>
          </p:cNvPr>
          <p:cNvSpPr/>
          <p:nvPr/>
        </p:nvSpPr>
        <p:spPr>
          <a:xfrm rot="18111329">
            <a:off x="3367427" y="4778995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A1E47FA3-4EF4-F34D-B0B4-A1EC9BF99400}"/>
              </a:ext>
            </a:extLst>
          </p:cNvPr>
          <p:cNvSpPr/>
          <p:nvPr/>
        </p:nvSpPr>
        <p:spPr>
          <a:xfrm rot="18111329">
            <a:off x="3839757" y="5079877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AD8D25AA-50EC-F946-80B5-225A0AAB13FD}"/>
              </a:ext>
            </a:extLst>
          </p:cNvPr>
          <p:cNvSpPr/>
          <p:nvPr/>
        </p:nvSpPr>
        <p:spPr>
          <a:xfrm rot="18111329">
            <a:off x="3606110" y="4926910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F596392A-085F-5F4D-AECA-06FBD34BC176}"/>
              </a:ext>
            </a:extLst>
          </p:cNvPr>
          <p:cNvSpPr/>
          <p:nvPr/>
        </p:nvSpPr>
        <p:spPr>
          <a:xfrm rot="18111329">
            <a:off x="4057235" y="5242492"/>
            <a:ext cx="78697" cy="266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8EC72B80-41A9-C54E-9439-ACF471E835EB}"/>
              </a:ext>
            </a:extLst>
          </p:cNvPr>
          <p:cNvSpPr/>
          <p:nvPr/>
        </p:nvSpPr>
        <p:spPr>
          <a:xfrm rot="18111329">
            <a:off x="2251475" y="4185644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22578043-9F43-1444-AD13-4D3B978EC524}"/>
              </a:ext>
            </a:extLst>
          </p:cNvPr>
          <p:cNvSpPr/>
          <p:nvPr/>
        </p:nvSpPr>
        <p:spPr>
          <a:xfrm rot="18111329">
            <a:off x="2723805" y="4486526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EEC90981-6473-8E44-AD6A-39D557086DA6}"/>
              </a:ext>
            </a:extLst>
          </p:cNvPr>
          <p:cNvSpPr/>
          <p:nvPr/>
        </p:nvSpPr>
        <p:spPr>
          <a:xfrm rot="18111329">
            <a:off x="2490158" y="4333559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182A0A25-5583-7C4E-8DFA-D9505CB2C1C4}"/>
              </a:ext>
            </a:extLst>
          </p:cNvPr>
          <p:cNvSpPr/>
          <p:nvPr/>
        </p:nvSpPr>
        <p:spPr>
          <a:xfrm rot="18111329">
            <a:off x="2945707" y="4657989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BEDF6A2D-DCCC-A442-99C6-F54C535A62E0}"/>
              </a:ext>
            </a:extLst>
          </p:cNvPr>
          <p:cNvSpPr/>
          <p:nvPr/>
        </p:nvSpPr>
        <p:spPr>
          <a:xfrm rot="18111329">
            <a:off x="3418037" y="495887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EB91AE61-F118-714B-940D-43B4F05F8EC6}"/>
              </a:ext>
            </a:extLst>
          </p:cNvPr>
          <p:cNvSpPr/>
          <p:nvPr/>
        </p:nvSpPr>
        <p:spPr>
          <a:xfrm rot="18111329">
            <a:off x="3184390" y="4805904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9CF6D70F-EC7A-ED4D-A6F0-62062E706339}"/>
              </a:ext>
            </a:extLst>
          </p:cNvPr>
          <p:cNvSpPr/>
          <p:nvPr/>
        </p:nvSpPr>
        <p:spPr>
          <a:xfrm rot="18111329">
            <a:off x="3613550" y="5090519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14626742-B01A-B040-8433-C02B310BF6CD}"/>
              </a:ext>
            </a:extLst>
          </p:cNvPr>
          <p:cNvSpPr/>
          <p:nvPr/>
        </p:nvSpPr>
        <p:spPr>
          <a:xfrm rot="18111329">
            <a:off x="4085880" y="5391401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5CDE653F-718F-6247-A187-09D2080C20DB}"/>
              </a:ext>
            </a:extLst>
          </p:cNvPr>
          <p:cNvSpPr/>
          <p:nvPr/>
        </p:nvSpPr>
        <p:spPr>
          <a:xfrm rot="18111329">
            <a:off x="3852233" y="5238434"/>
            <a:ext cx="68386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6AF6F7B1-E1CD-7B44-96E0-6A1F03A1ECB7}"/>
              </a:ext>
            </a:extLst>
          </p:cNvPr>
          <p:cNvSpPr/>
          <p:nvPr/>
        </p:nvSpPr>
        <p:spPr>
          <a:xfrm rot="18111329">
            <a:off x="2553119" y="4468300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68BBE1E2-EE55-2340-83AF-9FD14B83A276}"/>
              </a:ext>
            </a:extLst>
          </p:cNvPr>
          <p:cNvSpPr/>
          <p:nvPr/>
        </p:nvSpPr>
        <p:spPr>
          <a:xfrm rot="18111329">
            <a:off x="2319472" y="431533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6BC6EAA4-91C4-3A4F-AE79-007148276F21}"/>
              </a:ext>
            </a:extLst>
          </p:cNvPr>
          <p:cNvSpPr/>
          <p:nvPr/>
        </p:nvSpPr>
        <p:spPr>
          <a:xfrm rot="18111329">
            <a:off x="2775021" y="463976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5DE42293-4D36-2144-BD2B-D8288E5508EC}"/>
              </a:ext>
            </a:extLst>
          </p:cNvPr>
          <p:cNvSpPr/>
          <p:nvPr/>
        </p:nvSpPr>
        <p:spPr>
          <a:xfrm rot="18111329">
            <a:off x="3247351" y="4940645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3316D3D7-F1F3-7047-84D5-242BA63B61C8}"/>
              </a:ext>
            </a:extLst>
          </p:cNvPr>
          <p:cNvSpPr/>
          <p:nvPr/>
        </p:nvSpPr>
        <p:spPr>
          <a:xfrm rot="18111329">
            <a:off x="3013704" y="4787678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id="{B1079649-4474-BE41-B0A6-A15EAE6BFED9}"/>
              </a:ext>
            </a:extLst>
          </p:cNvPr>
          <p:cNvSpPr/>
          <p:nvPr/>
        </p:nvSpPr>
        <p:spPr>
          <a:xfrm rot="18111329">
            <a:off x="3451713" y="508556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id="{83E364CA-2057-D743-AC5C-0D232EDAB704}"/>
              </a:ext>
            </a:extLst>
          </p:cNvPr>
          <p:cNvSpPr/>
          <p:nvPr/>
        </p:nvSpPr>
        <p:spPr>
          <a:xfrm rot="18111329">
            <a:off x="3681547" y="5220208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27A2D83F-58D4-D848-8E1E-5C69DEC1BC04}"/>
              </a:ext>
            </a:extLst>
          </p:cNvPr>
          <p:cNvSpPr/>
          <p:nvPr/>
        </p:nvSpPr>
        <p:spPr>
          <a:xfrm rot="18111329">
            <a:off x="4137096" y="5544638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id="{F8FCE2E6-9408-2D47-9007-6CBE7C954425}"/>
              </a:ext>
            </a:extLst>
          </p:cNvPr>
          <p:cNvSpPr/>
          <p:nvPr/>
        </p:nvSpPr>
        <p:spPr>
          <a:xfrm rot="18111329">
            <a:off x="3515351" y="522530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2687962D-B0CF-234F-B5F0-E4B31DBF9AC8}"/>
              </a:ext>
            </a:extLst>
          </p:cNvPr>
          <p:cNvSpPr/>
          <p:nvPr/>
        </p:nvSpPr>
        <p:spPr>
          <a:xfrm rot="18111329">
            <a:off x="3987681" y="5526183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5CF33462-BD2E-CF49-B3D7-EE40EEFA9BFA}"/>
              </a:ext>
            </a:extLst>
          </p:cNvPr>
          <p:cNvSpPr/>
          <p:nvPr/>
        </p:nvSpPr>
        <p:spPr>
          <a:xfrm rot="18111329">
            <a:off x="3754034" y="5373216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86F30528-8FBF-D84F-B1EB-E46A061EF0C2}"/>
              </a:ext>
            </a:extLst>
          </p:cNvPr>
          <p:cNvSpPr/>
          <p:nvPr/>
        </p:nvSpPr>
        <p:spPr>
          <a:xfrm rot="18111329">
            <a:off x="4183194" y="5657831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BA3E557A-ACD4-2944-9A8F-A48C6FC9C978}"/>
              </a:ext>
            </a:extLst>
          </p:cNvPr>
          <p:cNvSpPr/>
          <p:nvPr/>
        </p:nvSpPr>
        <p:spPr>
          <a:xfrm rot="18111329">
            <a:off x="2159834" y="4370667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03556C3A-646A-9645-81C5-61DA327BAE93}"/>
              </a:ext>
            </a:extLst>
          </p:cNvPr>
          <p:cNvSpPr/>
          <p:nvPr/>
        </p:nvSpPr>
        <p:spPr>
          <a:xfrm rot="18111329">
            <a:off x="2632164" y="4671549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955C2A84-2EF1-0048-AE1E-3146512721A8}"/>
              </a:ext>
            </a:extLst>
          </p:cNvPr>
          <p:cNvSpPr/>
          <p:nvPr/>
        </p:nvSpPr>
        <p:spPr>
          <a:xfrm rot="18111329">
            <a:off x="2398517" y="4518582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id="{5437B9DC-D328-BD43-9945-B788089EF03E}"/>
              </a:ext>
            </a:extLst>
          </p:cNvPr>
          <p:cNvSpPr/>
          <p:nvPr/>
        </p:nvSpPr>
        <p:spPr>
          <a:xfrm rot="18111329">
            <a:off x="2854066" y="4843013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id="{617F5337-6DEE-4D49-A958-F56D178873EB}"/>
              </a:ext>
            </a:extLst>
          </p:cNvPr>
          <p:cNvSpPr/>
          <p:nvPr/>
        </p:nvSpPr>
        <p:spPr>
          <a:xfrm rot="18111329">
            <a:off x="3326396" y="5143895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id="{26E893E6-6882-9E45-82B9-3FE6121F872F}"/>
              </a:ext>
            </a:extLst>
          </p:cNvPr>
          <p:cNvSpPr/>
          <p:nvPr/>
        </p:nvSpPr>
        <p:spPr>
          <a:xfrm rot="18111329">
            <a:off x="3092749" y="4990928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id="{D12B1B20-7AD6-8840-AD14-449E0CAA5879}"/>
              </a:ext>
            </a:extLst>
          </p:cNvPr>
          <p:cNvSpPr/>
          <p:nvPr/>
        </p:nvSpPr>
        <p:spPr>
          <a:xfrm rot="18111329">
            <a:off x="3521909" y="5275542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id="{10AF8C73-4A34-5846-9590-011E3A9939FD}"/>
              </a:ext>
            </a:extLst>
          </p:cNvPr>
          <p:cNvSpPr/>
          <p:nvPr/>
        </p:nvSpPr>
        <p:spPr>
          <a:xfrm rot="18111329">
            <a:off x="3994239" y="5576424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19ACBD0A-3175-6E40-8F6A-46BE0B367E06}"/>
              </a:ext>
            </a:extLst>
          </p:cNvPr>
          <p:cNvSpPr/>
          <p:nvPr/>
        </p:nvSpPr>
        <p:spPr>
          <a:xfrm rot="18111329">
            <a:off x="3760592" y="5423457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96741381-5242-9848-98DF-91E458C9DF40}"/>
              </a:ext>
            </a:extLst>
          </p:cNvPr>
          <p:cNvSpPr/>
          <p:nvPr/>
        </p:nvSpPr>
        <p:spPr>
          <a:xfrm rot="18111329">
            <a:off x="4216141" y="5747888"/>
            <a:ext cx="36890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id="{F50DB6A3-E2CF-E74E-9E48-BF003A1F3E62}"/>
              </a:ext>
            </a:extLst>
          </p:cNvPr>
          <p:cNvSpPr/>
          <p:nvPr/>
        </p:nvSpPr>
        <p:spPr>
          <a:xfrm rot="18111329">
            <a:off x="3897851" y="5385694"/>
            <a:ext cx="40065" cy="24183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B32F1992-A267-4D47-9E95-B8AEC145CC9C}"/>
              </a:ext>
            </a:extLst>
          </p:cNvPr>
          <p:cNvSpPr/>
          <p:nvPr/>
        </p:nvSpPr>
        <p:spPr>
          <a:xfrm rot="1583819">
            <a:off x="4509949" y="1019634"/>
            <a:ext cx="498805" cy="10333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727C55D-32A1-A448-A6DA-A54ED26EBD47}"/>
              </a:ext>
            </a:extLst>
          </p:cNvPr>
          <p:cNvSpPr/>
          <p:nvPr/>
        </p:nvSpPr>
        <p:spPr>
          <a:xfrm rot="1636153">
            <a:off x="4585064" y="1046384"/>
            <a:ext cx="421152" cy="10232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40CFC-9C6B-CF49-8B8D-DF5D39F86B71}"/>
              </a:ext>
            </a:extLst>
          </p:cNvPr>
          <p:cNvCxnSpPr>
            <a:cxnSpLocks/>
            <a:stCxn id="225" idx="0"/>
          </p:cNvCxnSpPr>
          <p:nvPr/>
        </p:nvCxnSpPr>
        <p:spPr>
          <a:xfrm>
            <a:off x="4989061" y="1073504"/>
            <a:ext cx="2847278" cy="192055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DFC55-E9DE-3349-ACCE-A8BF61B77B5D}"/>
              </a:ext>
            </a:extLst>
          </p:cNvPr>
          <p:cNvCxnSpPr>
            <a:cxnSpLocks/>
          </p:cNvCxnSpPr>
          <p:nvPr/>
        </p:nvCxnSpPr>
        <p:spPr>
          <a:xfrm>
            <a:off x="2892452" y="1531542"/>
            <a:ext cx="2582638" cy="475136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973A40-1ABD-134A-AFCE-4101841F5128}"/>
              </a:ext>
            </a:extLst>
          </p:cNvPr>
          <p:cNvCxnSpPr>
            <a:cxnSpLocks/>
            <a:stCxn id="225" idx="4"/>
            <a:endCxn id="4" idx="4"/>
          </p:cNvCxnSpPr>
          <p:nvPr/>
        </p:nvCxnSpPr>
        <p:spPr>
          <a:xfrm>
            <a:off x="4529643" y="1999119"/>
            <a:ext cx="2859129" cy="19266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Oval 317">
            <a:extLst>
              <a:ext uri="{FF2B5EF4-FFF2-40B4-BE49-F238E27FC236}">
                <a16:creationId xmlns:a16="http://schemas.microsoft.com/office/drawing/2014/main" id="{290C054C-AD52-FA48-A3A7-1696DF26B0B7}"/>
              </a:ext>
            </a:extLst>
          </p:cNvPr>
          <p:cNvSpPr/>
          <p:nvPr/>
        </p:nvSpPr>
        <p:spPr>
          <a:xfrm>
            <a:off x="2213177" y="4189104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1077FD93-6899-A44C-A1AA-4CA349078955}"/>
              </a:ext>
            </a:extLst>
          </p:cNvPr>
          <p:cNvCxnSpPr>
            <a:cxnSpLocks/>
          </p:cNvCxnSpPr>
          <p:nvPr/>
        </p:nvCxnSpPr>
        <p:spPr>
          <a:xfrm>
            <a:off x="2300107" y="4279474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4D42A8EC-1FDD-4648-9FE4-7F5663C2F9E3}"/>
              </a:ext>
            </a:extLst>
          </p:cNvPr>
          <p:cNvCxnSpPr>
            <a:cxnSpLocks/>
            <a:endCxn id="324" idx="4"/>
          </p:cNvCxnSpPr>
          <p:nvPr/>
        </p:nvCxnSpPr>
        <p:spPr>
          <a:xfrm>
            <a:off x="2297726" y="4279473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C35A664C-25B8-634E-A81E-3B4964CE65AF}"/>
              </a:ext>
            </a:extLst>
          </p:cNvPr>
          <p:cNvCxnSpPr>
            <a:cxnSpLocks/>
            <a:endCxn id="324" idx="0"/>
          </p:cNvCxnSpPr>
          <p:nvPr/>
        </p:nvCxnSpPr>
        <p:spPr>
          <a:xfrm flipV="1">
            <a:off x="2300106" y="4054477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6AAA7DCB-9C3A-5A46-81A4-AC0FFCCD3F16}"/>
              </a:ext>
            </a:extLst>
          </p:cNvPr>
          <p:cNvCxnSpPr>
            <a:cxnSpLocks/>
            <a:endCxn id="324" idx="7"/>
          </p:cNvCxnSpPr>
          <p:nvPr/>
        </p:nvCxnSpPr>
        <p:spPr>
          <a:xfrm flipV="1">
            <a:off x="2297725" y="4121341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Oval 323">
            <a:extLst>
              <a:ext uri="{FF2B5EF4-FFF2-40B4-BE49-F238E27FC236}">
                <a16:creationId xmlns:a16="http://schemas.microsoft.com/office/drawing/2014/main" id="{9703BFC0-55B7-0F40-9FE4-3AEDD4D42ABE}"/>
              </a:ext>
            </a:extLst>
          </p:cNvPr>
          <p:cNvSpPr/>
          <p:nvPr/>
        </p:nvSpPr>
        <p:spPr>
          <a:xfrm>
            <a:off x="2070933" y="4054477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9B0D65F6-451C-7F46-BBEC-6A085758791D}"/>
              </a:ext>
            </a:extLst>
          </p:cNvPr>
          <p:cNvCxnSpPr>
            <a:cxnSpLocks/>
            <a:endCxn id="324" idx="3"/>
          </p:cNvCxnSpPr>
          <p:nvPr/>
        </p:nvCxnSpPr>
        <p:spPr>
          <a:xfrm flipH="1">
            <a:off x="2138237" y="4279474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ABFFB5B9-F182-8D4E-9BB2-CB8181769AEF}"/>
              </a:ext>
            </a:extLst>
          </p:cNvPr>
          <p:cNvCxnSpPr>
            <a:cxnSpLocks/>
            <a:endCxn id="324" idx="1"/>
          </p:cNvCxnSpPr>
          <p:nvPr/>
        </p:nvCxnSpPr>
        <p:spPr>
          <a:xfrm flipH="1" flipV="1">
            <a:off x="2138238" y="4121341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713984D1-95F6-5548-B98C-EB76C462AD23}"/>
              </a:ext>
            </a:extLst>
          </p:cNvPr>
          <p:cNvCxnSpPr>
            <a:cxnSpLocks/>
            <a:endCxn id="324" idx="5"/>
          </p:cNvCxnSpPr>
          <p:nvPr/>
        </p:nvCxnSpPr>
        <p:spPr>
          <a:xfrm>
            <a:off x="2299521" y="4280029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5946E8A-A2D8-6640-ACD0-64FE0ED769FB}"/>
              </a:ext>
            </a:extLst>
          </p:cNvPr>
          <p:cNvSpPr txBox="1"/>
          <p:nvPr/>
        </p:nvSpPr>
        <p:spPr>
          <a:xfrm rot="1797216">
            <a:off x="1863462" y="2485596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F2289DD-51C6-F947-B5B8-33FE2F1831A3}"/>
              </a:ext>
            </a:extLst>
          </p:cNvPr>
          <p:cNvSpPr txBox="1"/>
          <p:nvPr/>
        </p:nvSpPr>
        <p:spPr>
          <a:xfrm>
            <a:off x="2182348" y="4148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ED1B4B8B-01F0-2448-912E-32706A63C28B}"/>
              </a:ext>
            </a:extLst>
          </p:cNvPr>
          <p:cNvSpPr/>
          <p:nvPr/>
        </p:nvSpPr>
        <p:spPr>
          <a:xfrm rot="7510851">
            <a:off x="3222472" y="3600491"/>
            <a:ext cx="134963" cy="1663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0A66B15-8BFF-DD42-820C-E14A938B941B}"/>
              </a:ext>
            </a:extLst>
          </p:cNvPr>
          <p:cNvSpPr txBox="1"/>
          <p:nvPr/>
        </p:nvSpPr>
        <p:spPr>
          <a:xfrm rot="1561319">
            <a:off x="3143789" y="35329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2909106E-B4B7-924E-8E44-547B19DE85C0}"/>
              </a:ext>
            </a:extLst>
          </p:cNvPr>
          <p:cNvCxnSpPr>
            <a:cxnSpLocks/>
          </p:cNvCxnSpPr>
          <p:nvPr/>
        </p:nvCxnSpPr>
        <p:spPr>
          <a:xfrm>
            <a:off x="1875564" y="4791104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51DAC243-DEEC-E247-A614-B71FF1E333D2}"/>
              </a:ext>
            </a:extLst>
          </p:cNvPr>
          <p:cNvCxnSpPr>
            <a:cxnSpLocks/>
            <a:endCxn id="314" idx="2"/>
          </p:cNvCxnSpPr>
          <p:nvPr/>
        </p:nvCxnSpPr>
        <p:spPr>
          <a:xfrm flipH="1">
            <a:off x="1646391" y="4791103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Oval 313">
            <a:extLst>
              <a:ext uri="{FF2B5EF4-FFF2-40B4-BE49-F238E27FC236}">
                <a16:creationId xmlns:a16="http://schemas.microsoft.com/office/drawing/2014/main" id="{3985BDA3-5E71-E94F-8B58-A1564A0BEEE9}"/>
              </a:ext>
            </a:extLst>
          </p:cNvPr>
          <p:cNvSpPr/>
          <p:nvPr/>
        </p:nvSpPr>
        <p:spPr>
          <a:xfrm>
            <a:off x="1646390" y="4566107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EE313B1E-FAD1-BB49-8C72-4C4D453994AB}"/>
              </a:ext>
            </a:extLst>
          </p:cNvPr>
          <p:cNvCxnSpPr>
            <a:cxnSpLocks/>
            <a:endCxn id="314" idx="3"/>
          </p:cNvCxnSpPr>
          <p:nvPr/>
        </p:nvCxnSpPr>
        <p:spPr>
          <a:xfrm flipH="1">
            <a:off x="1713694" y="4791104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C64E644F-57A7-A04A-907A-37BC6A883895}"/>
              </a:ext>
            </a:extLst>
          </p:cNvPr>
          <p:cNvCxnSpPr>
            <a:cxnSpLocks/>
            <a:endCxn id="314" idx="1"/>
          </p:cNvCxnSpPr>
          <p:nvPr/>
        </p:nvCxnSpPr>
        <p:spPr>
          <a:xfrm flipH="1" flipV="1">
            <a:off x="1713696" y="4632972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EA0A82F1-91DC-FF42-866D-16EE2C586FC2}"/>
              </a:ext>
            </a:extLst>
          </p:cNvPr>
          <p:cNvCxnSpPr>
            <a:cxnSpLocks/>
            <a:endCxn id="314" idx="5"/>
          </p:cNvCxnSpPr>
          <p:nvPr/>
        </p:nvCxnSpPr>
        <p:spPr>
          <a:xfrm>
            <a:off x="1874978" y="4791660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8549D096-8C3D-8646-8076-C4EFCD7F53A0}"/>
              </a:ext>
            </a:extLst>
          </p:cNvPr>
          <p:cNvSpPr/>
          <p:nvPr/>
        </p:nvSpPr>
        <p:spPr>
          <a:xfrm>
            <a:off x="2252046" y="5255457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910DE2-248F-A444-A363-4029781FBA2F}"/>
              </a:ext>
            </a:extLst>
          </p:cNvPr>
          <p:cNvCxnSpPr>
            <a:cxnSpLocks/>
          </p:cNvCxnSpPr>
          <p:nvPr/>
        </p:nvCxnSpPr>
        <p:spPr>
          <a:xfrm>
            <a:off x="2338975" y="5345827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8C96FED7-9291-0849-AA6F-992969BCA8B6}"/>
              </a:ext>
            </a:extLst>
          </p:cNvPr>
          <p:cNvCxnSpPr>
            <a:cxnSpLocks/>
            <a:endCxn id="38" idx="4"/>
          </p:cNvCxnSpPr>
          <p:nvPr/>
        </p:nvCxnSpPr>
        <p:spPr>
          <a:xfrm>
            <a:off x="2336595" y="5345827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D8AEB121-C35C-6149-888E-69C05E66152F}"/>
              </a:ext>
            </a:extLst>
          </p:cNvPr>
          <p:cNvCxnSpPr>
            <a:cxnSpLocks/>
            <a:endCxn id="38" idx="0"/>
          </p:cNvCxnSpPr>
          <p:nvPr/>
        </p:nvCxnSpPr>
        <p:spPr>
          <a:xfrm flipV="1">
            <a:off x="2338975" y="5120831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97CFC720-779F-A042-9A26-166BE86B8AD4}"/>
              </a:ext>
            </a:extLst>
          </p:cNvPr>
          <p:cNvCxnSpPr>
            <a:cxnSpLocks/>
            <a:endCxn id="38" idx="2"/>
          </p:cNvCxnSpPr>
          <p:nvPr/>
        </p:nvCxnSpPr>
        <p:spPr>
          <a:xfrm flipH="1">
            <a:off x="2109803" y="5345826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DE38A379-1D94-5043-9369-6B6DAE7D5FAE}"/>
              </a:ext>
            </a:extLst>
          </p:cNvPr>
          <p:cNvCxnSpPr>
            <a:cxnSpLocks/>
            <a:endCxn id="38" idx="7"/>
          </p:cNvCxnSpPr>
          <p:nvPr/>
        </p:nvCxnSpPr>
        <p:spPr>
          <a:xfrm flipV="1">
            <a:off x="2336594" y="5187695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D3A2911-2029-994C-A946-D6801CDDD439}"/>
              </a:ext>
            </a:extLst>
          </p:cNvPr>
          <p:cNvSpPr/>
          <p:nvPr/>
        </p:nvSpPr>
        <p:spPr>
          <a:xfrm>
            <a:off x="2109802" y="5120831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71847D83-D9C4-A049-91DE-A30BAB341EB8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2177106" y="5345827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D0C09822-DB3E-2C45-B25F-183BE6C34829}"/>
              </a:ext>
            </a:extLst>
          </p:cNvPr>
          <p:cNvCxnSpPr>
            <a:cxnSpLocks/>
            <a:endCxn id="38" idx="1"/>
          </p:cNvCxnSpPr>
          <p:nvPr/>
        </p:nvCxnSpPr>
        <p:spPr>
          <a:xfrm flipH="1" flipV="1">
            <a:off x="2177107" y="5187695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BC381723-A200-DE4C-A092-94101CF3737A}"/>
              </a:ext>
            </a:extLst>
          </p:cNvPr>
          <p:cNvCxnSpPr>
            <a:cxnSpLocks/>
            <a:endCxn id="38" idx="5"/>
          </p:cNvCxnSpPr>
          <p:nvPr/>
        </p:nvCxnSpPr>
        <p:spPr>
          <a:xfrm>
            <a:off x="2338390" y="5346383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A6425B05-D14A-C64F-BDCB-38FAC5F76286}"/>
              </a:ext>
            </a:extLst>
          </p:cNvPr>
          <p:cNvSpPr txBox="1"/>
          <p:nvPr/>
        </p:nvSpPr>
        <p:spPr>
          <a:xfrm>
            <a:off x="2222686" y="52053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96E1101-765D-E647-B6EB-52046C74E658}"/>
              </a:ext>
            </a:extLst>
          </p:cNvPr>
          <p:cNvSpPr/>
          <p:nvPr/>
        </p:nvSpPr>
        <p:spPr>
          <a:xfrm>
            <a:off x="2964291" y="5408304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C0C2DB8A-3F07-1C43-8338-3B473114F1F1}"/>
              </a:ext>
            </a:extLst>
          </p:cNvPr>
          <p:cNvCxnSpPr>
            <a:cxnSpLocks/>
          </p:cNvCxnSpPr>
          <p:nvPr/>
        </p:nvCxnSpPr>
        <p:spPr>
          <a:xfrm>
            <a:off x="3051220" y="5498674"/>
            <a:ext cx="242954" cy="7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736EB43A-7C34-8C45-BF91-66DA79861A36}"/>
              </a:ext>
            </a:extLst>
          </p:cNvPr>
          <p:cNvCxnSpPr>
            <a:cxnSpLocks/>
            <a:endCxn id="334" idx="4"/>
          </p:cNvCxnSpPr>
          <p:nvPr/>
        </p:nvCxnSpPr>
        <p:spPr>
          <a:xfrm>
            <a:off x="3048840" y="5498674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219E41FD-EF4E-8640-A90F-371D6EC0C7C3}"/>
              </a:ext>
            </a:extLst>
          </p:cNvPr>
          <p:cNvCxnSpPr>
            <a:cxnSpLocks/>
            <a:endCxn id="334" idx="0"/>
          </p:cNvCxnSpPr>
          <p:nvPr/>
        </p:nvCxnSpPr>
        <p:spPr>
          <a:xfrm flipV="1">
            <a:off x="3051220" y="5273678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7809342C-0BFA-E047-8B62-889F2DA477EA}"/>
              </a:ext>
            </a:extLst>
          </p:cNvPr>
          <p:cNvCxnSpPr>
            <a:cxnSpLocks/>
            <a:endCxn id="334" idx="2"/>
          </p:cNvCxnSpPr>
          <p:nvPr/>
        </p:nvCxnSpPr>
        <p:spPr>
          <a:xfrm flipH="1">
            <a:off x="2822048" y="5498673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9A0B195A-10E2-EA4E-A834-6DE51FCD4EED}"/>
              </a:ext>
            </a:extLst>
          </p:cNvPr>
          <p:cNvCxnSpPr>
            <a:cxnSpLocks/>
            <a:endCxn id="334" idx="7"/>
          </p:cNvCxnSpPr>
          <p:nvPr/>
        </p:nvCxnSpPr>
        <p:spPr>
          <a:xfrm flipV="1">
            <a:off x="3048839" y="5340542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Oval 333">
            <a:extLst>
              <a:ext uri="{FF2B5EF4-FFF2-40B4-BE49-F238E27FC236}">
                <a16:creationId xmlns:a16="http://schemas.microsoft.com/office/drawing/2014/main" id="{6AE02357-A8CA-7B42-805B-41B17DED529F}"/>
              </a:ext>
            </a:extLst>
          </p:cNvPr>
          <p:cNvSpPr/>
          <p:nvPr/>
        </p:nvSpPr>
        <p:spPr>
          <a:xfrm>
            <a:off x="2822047" y="5273678"/>
            <a:ext cx="459582" cy="456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D9402888-3419-2147-9C4B-1DC95E167D49}"/>
              </a:ext>
            </a:extLst>
          </p:cNvPr>
          <p:cNvCxnSpPr>
            <a:cxnSpLocks/>
            <a:endCxn id="334" idx="3"/>
          </p:cNvCxnSpPr>
          <p:nvPr/>
        </p:nvCxnSpPr>
        <p:spPr>
          <a:xfrm flipH="1">
            <a:off x="2889351" y="5498674"/>
            <a:ext cx="159488" cy="1647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CB6DE06-C7BA-4945-9D81-4E2E22D3087E}"/>
              </a:ext>
            </a:extLst>
          </p:cNvPr>
          <p:cNvCxnSpPr>
            <a:cxnSpLocks/>
            <a:endCxn id="334" idx="1"/>
          </p:cNvCxnSpPr>
          <p:nvPr/>
        </p:nvCxnSpPr>
        <p:spPr>
          <a:xfrm flipH="1" flipV="1">
            <a:off x="2889352" y="5340542"/>
            <a:ext cx="159489" cy="15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B98B67FE-DDF0-9247-AAEC-6C8442E7CC2E}"/>
              </a:ext>
            </a:extLst>
          </p:cNvPr>
          <p:cNvCxnSpPr>
            <a:cxnSpLocks/>
            <a:endCxn id="334" idx="5"/>
          </p:cNvCxnSpPr>
          <p:nvPr/>
        </p:nvCxnSpPr>
        <p:spPr>
          <a:xfrm>
            <a:off x="3050635" y="5499230"/>
            <a:ext cx="163691" cy="164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>
            <a:extLst>
              <a:ext uri="{FF2B5EF4-FFF2-40B4-BE49-F238E27FC236}">
                <a16:creationId xmlns:a16="http://schemas.microsoft.com/office/drawing/2014/main" id="{AC27B1C1-EC7A-2546-BA7C-B05100352994}"/>
              </a:ext>
            </a:extLst>
          </p:cNvPr>
          <p:cNvSpPr txBox="1"/>
          <p:nvPr/>
        </p:nvSpPr>
        <p:spPr>
          <a:xfrm>
            <a:off x="2940763" y="53586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AC79DC58-A638-1544-A745-32B664A43DF3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2304657" y="4379700"/>
            <a:ext cx="34937" cy="741131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D23A6A6B-D3BC-304C-959D-6EAAA22A5326}"/>
              </a:ext>
            </a:extLst>
          </p:cNvPr>
          <p:cNvSpPr txBox="1"/>
          <p:nvPr/>
        </p:nvSpPr>
        <p:spPr>
          <a:xfrm rot="1752305">
            <a:off x="2092062" y="2647521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8D7C015-B134-D342-8E94-F1E8072AD16E}"/>
              </a:ext>
            </a:extLst>
          </p:cNvPr>
          <p:cNvSpPr txBox="1"/>
          <p:nvPr/>
        </p:nvSpPr>
        <p:spPr>
          <a:xfrm rot="1784467">
            <a:off x="3456253" y="3577101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685C1FEB-2397-C745-86D2-33A2F4D55C95}"/>
              </a:ext>
            </a:extLst>
          </p:cNvPr>
          <p:cNvSpPr txBox="1"/>
          <p:nvPr/>
        </p:nvSpPr>
        <p:spPr>
          <a:xfrm rot="1778382">
            <a:off x="3238735" y="3410202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361B121-6E98-DC4E-807A-40D1F140434B}"/>
              </a:ext>
            </a:extLst>
          </p:cNvPr>
          <p:cNvSpPr txBox="1"/>
          <p:nvPr/>
        </p:nvSpPr>
        <p:spPr>
          <a:xfrm rot="1803398">
            <a:off x="2313707" y="2797864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C4BC1106-4E1D-9448-8090-8441BA3499C3}"/>
              </a:ext>
            </a:extLst>
          </p:cNvPr>
          <p:cNvSpPr txBox="1"/>
          <p:nvPr/>
        </p:nvSpPr>
        <p:spPr>
          <a:xfrm rot="1756451">
            <a:off x="3016959" y="3264053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99F87D72-5FE2-3F4C-8B19-59C4CF2F67E8}"/>
              </a:ext>
            </a:extLst>
          </p:cNvPr>
          <p:cNvSpPr txBox="1"/>
          <p:nvPr/>
        </p:nvSpPr>
        <p:spPr>
          <a:xfrm rot="1807462">
            <a:off x="2556023" y="2963739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6A0CB050-0320-3042-9BAB-D7F174BFB304}"/>
              </a:ext>
            </a:extLst>
          </p:cNvPr>
          <p:cNvSpPr txBox="1"/>
          <p:nvPr/>
        </p:nvSpPr>
        <p:spPr>
          <a:xfrm rot="1764462">
            <a:off x="2768256" y="3109704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77C1AF7-4EE8-2541-ABE6-EE6F9EB72886}"/>
              </a:ext>
            </a:extLst>
          </p:cNvPr>
          <p:cNvSpPr txBox="1"/>
          <p:nvPr/>
        </p:nvSpPr>
        <p:spPr>
          <a:xfrm rot="1695873">
            <a:off x="3686174" y="3728657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A9EFA323-8AF0-F943-B1D0-FD17E5D7B143}"/>
              </a:ext>
            </a:extLst>
          </p:cNvPr>
          <p:cNvSpPr txBox="1"/>
          <p:nvPr/>
        </p:nvSpPr>
        <p:spPr>
          <a:xfrm rot="1402494">
            <a:off x="3394018" y="3915079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9A32155F-79AC-2047-ACF6-691414E39C44}"/>
              </a:ext>
            </a:extLst>
          </p:cNvPr>
          <p:cNvSpPr txBox="1"/>
          <p:nvPr/>
        </p:nvSpPr>
        <p:spPr>
          <a:xfrm rot="1717568">
            <a:off x="3915414" y="3885307"/>
            <a:ext cx="285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Ni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34997F37-8C2F-B94C-BC79-4ED5BC58A231}"/>
              </a:ext>
            </a:extLst>
          </p:cNvPr>
          <p:cNvSpPr txBox="1"/>
          <p:nvPr/>
        </p:nvSpPr>
        <p:spPr>
          <a:xfrm rot="1511697">
            <a:off x="3626714" y="4068284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9C38C5F8-68B0-AF44-A0F5-077CF43792D4}"/>
              </a:ext>
            </a:extLst>
          </p:cNvPr>
          <p:cNvSpPr txBox="1"/>
          <p:nvPr/>
        </p:nvSpPr>
        <p:spPr>
          <a:xfrm rot="1511697">
            <a:off x="3860234" y="4217566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188FB06C-7B6D-544A-ABA8-9478AFDA3384}"/>
              </a:ext>
            </a:extLst>
          </p:cNvPr>
          <p:cNvSpPr txBox="1"/>
          <p:nvPr/>
        </p:nvSpPr>
        <p:spPr>
          <a:xfrm rot="790804">
            <a:off x="3612213" y="434120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6FF525AB-BA4D-534A-95D0-9B8FAA74E9DA}"/>
              </a:ext>
            </a:extLst>
          </p:cNvPr>
          <p:cNvSpPr txBox="1"/>
          <p:nvPr/>
        </p:nvSpPr>
        <p:spPr>
          <a:xfrm rot="688050">
            <a:off x="2946107" y="4196961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292CBCE7-9F0C-6C4A-804F-8037B76DBEFC}"/>
              </a:ext>
            </a:extLst>
          </p:cNvPr>
          <p:cNvSpPr txBox="1"/>
          <p:nvPr/>
        </p:nvSpPr>
        <p:spPr>
          <a:xfrm rot="688050">
            <a:off x="2493320" y="388581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BFD6B7E8-12C5-AC40-B448-EC7501057A95}"/>
              </a:ext>
            </a:extLst>
          </p:cNvPr>
          <p:cNvSpPr txBox="1"/>
          <p:nvPr/>
        </p:nvSpPr>
        <p:spPr>
          <a:xfrm rot="1511697">
            <a:off x="3163491" y="434346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5F48F3AB-9226-6D40-84FD-58A783874A4F}"/>
              </a:ext>
            </a:extLst>
          </p:cNvPr>
          <p:cNvSpPr txBox="1"/>
          <p:nvPr/>
        </p:nvSpPr>
        <p:spPr>
          <a:xfrm rot="1511697">
            <a:off x="3181652" y="3761433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B323EB9D-4AC7-574E-8E25-D92E5D85A4A9}"/>
              </a:ext>
            </a:extLst>
          </p:cNvPr>
          <p:cNvSpPr txBox="1"/>
          <p:nvPr/>
        </p:nvSpPr>
        <p:spPr>
          <a:xfrm rot="750123">
            <a:off x="3225588" y="4605868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360CA3E4-1D8D-C34C-A729-223A40204D0A}"/>
              </a:ext>
            </a:extLst>
          </p:cNvPr>
          <p:cNvSpPr txBox="1"/>
          <p:nvPr/>
        </p:nvSpPr>
        <p:spPr>
          <a:xfrm rot="750123">
            <a:off x="3458573" y="4747619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E3505304-9857-AB42-B768-6E261897E256}"/>
              </a:ext>
            </a:extLst>
          </p:cNvPr>
          <p:cNvSpPr txBox="1"/>
          <p:nvPr/>
        </p:nvSpPr>
        <p:spPr>
          <a:xfrm rot="750123">
            <a:off x="3698748" y="4906093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45380B8C-26C1-144F-9B8A-BE9AFB67609E}"/>
              </a:ext>
            </a:extLst>
          </p:cNvPr>
          <p:cNvSpPr txBox="1"/>
          <p:nvPr/>
        </p:nvSpPr>
        <p:spPr>
          <a:xfrm rot="688050">
            <a:off x="3849837" y="4797318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FEB49293-A6F4-9940-8D0F-943DB0841C89}"/>
              </a:ext>
            </a:extLst>
          </p:cNvPr>
          <p:cNvSpPr txBox="1"/>
          <p:nvPr/>
        </p:nvSpPr>
        <p:spPr>
          <a:xfrm rot="688050">
            <a:off x="3626105" y="4639872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7B957B27-5A58-494F-8B54-FFF26DC4EC30}"/>
              </a:ext>
            </a:extLst>
          </p:cNvPr>
          <p:cNvSpPr txBox="1"/>
          <p:nvPr/>
        </p:nvSpPr>
        <p:spPr>
          <a:xfrm rot="688050">
            <a:off x="3389788" y="4494510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BBF25DE9-30E1-EF4B-9A63-1EA250D9B3AA}"/>
              </a:ext>
            </a:extLst>
          </p:cNvPr>
          <p:cNvSpPr txBox="1"/>
          <p:nvPr/>
        </p:nvSpPr>
        <p:spPr>
          <a:xfrm rot="688050">
            <a:off x="2715472" y="404610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2BC72060-585E-4E47-9D56-B1E2208E35A4}"/>
              </a:ext>
            </a:extLst>
          </p:cNvPr>
          <p:cNvSpPr txBox="1"/>
          <p:nvPr/>
        </p:nvSpPr>
        <p:spPr>
          <a:xfrm rot="688050">
            <a:off x="2254250" y="373782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8CB2CEAB-4B91-E144-B258-D97C6CDCEF0F}"/>
              </a:ext>
            </a:extLst>
          </p:cNvPr>
          <p:cNvSpPr txBox="1"/>
          <p:nvPr/>
        </p:nvSpPr>
        <p:spPr>
          <a:xfrm rot="2000904">
            <a:off x="1976106" y="2187049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EDFAF9FB-1662-F347-ACD7-520CC1B5E974}"/>
              </a:ext>
            </a:extLst>
          </p:cNvPr>
          <p:cNvSpPr txBox="1"/>
          <p:nvPr/>
        </p:nvSpPr>
        <p:spPr>
          <a:xfrm rot="2007902">
            <a:off x="2427194" y="249462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39A325A-5B8B-EB4B-B84F-BC7A3982A117}"/>
              </a:ext>
            </a:extLst>
          </p:cNvPr>
          <p:cNvSpPr txBox="1"/>
          <p:nvPr/>
        </p:nvSpPr>
        <p:spPr>
          <a:xfrm rot="1989430">
            <a:off x="2676545" y="265143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E287F711-4B23-5F46-BF1F-2EE3E5453B03}"/>
              </a:ext>
            </a:extLst>
          </p:cNvPr>
          <p:cNvSpPr txBox="1"/>
          <p:nvPr/>
        </p:nvSpPr>
        <p:spPr>
          <a:xfrm rot="1943216">
            <a:off x="2885644" y="2810038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6E7074CA-7B9B-004B-A245-1FCA921D8B3B}"/>
              </a:ext>
            </a:extLst>
          </p:cNvPr>
          <p:cNvSpPr txBox="1"/>
          <p:nvPr/>
        </p:nvSpPr>
        <p:spPr>
          <a:xfrm rot="1960729">
            <a:off x="3129945" y="2970463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8A9DC54-13D0-0646-9F4E-DD44361BEAE3}"/>
              </a:ext>
            </a:extLst>
          </p:cNvPr>
          <p:cNvSpPr txBox="1"/>
          <p:nvPr/>
        </p:nvSpPr>
        <p:spPr>
          <a:xfrm rot="2025298">
            <a:off x="3347708" y="310921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93FFA645-298B-2D4D-9964-A4D43B58B3A1}"/>
              </a:ext>
            </a:extLst>
          </p:cNvPr>
          <p:cNvSpPr txBox="1"/>
          <p:nvPr/>
        </p:nvSpPr>
        <p:spPr>
          <a:xfrm rot="1511697">
            <a:off x="1803964" y="2822686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5846F1D3-CC52-5B47-836A-D1C0E202E855}"/>
              </a:ext>
            </a:extLst>
          </p:cNvPr>
          <p:cNvSpPr txBox="1"/>
          <p:nvPr/>
        </p:nvSpPr>
        <p:spPr>
          <a:xfrm rot="1511697">
            <a:off x="2039960" y="298825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7B9D9C6B-F076-FD43-83BC-88E04E5AC61B}"/>
              </a:ext>
            </a:extLst>
          </p:cNvPr>
          <p:cNvSpPr txBox="1"/>
          <p:nvPr/>
        </p:nvSpPr>
        <p:spPr>
          <a:xfrm rot="1511697">
            <a:off x="2261806" y="3138161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362D16F-B7C6-124C-ACA8-2378B473DE85}"/>
              </a:ext>
            </a:extLst>
          </p:cNvPr>
          <p:cNvSpPr txBox="1"/>
          <p:nvPr/>
        </p:nvSpPr>
        <p:spPr>
          <a:xfrm rot="1511697">
            <a:off x="2489515" y="3300329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C83B1055-7BED-3E42-8D21-B43F1EA48A9C}"/>
              </a:ext>
            </a:extLst>
          </p:cNvPr>
          <p:cNvSpPr txBox="1"/>
          <p:nvPr/>
        </p:nvSpPr>
        <p:spPr>
          <a:xfrm rot="1511697">
            <a:off x="2726776" y="3450197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6E0B7E10-3A48-E540-BF60-C43CD7B4F6E8}"/>
              </a:ext>
            </a:extLst>
          </p:cNvPr>
          <p:cNvSpPr txBox="1"/>
          <p:nvPr/>
        </p:nvSpPr>
        <p:spPr>
          <a:xfrm rot="1511697">
            <a:off x="2958690" y="3613936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DBFC10C5-FCAF-FD42-9557-15B7899B903A}"/>
              </a:ext>
            </a:extLst>
          </p:cNvPr>
          <p:cNvSpPr txBox="1"/>
          <p:nvPr/>
        </p:nvSpPr>
        <p:spPr>
          <a:xfrm rot="815831">
            <a:off x="3158934" y="4049043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7682632F-76C2-EF46-89DC-71383218BE61}"/>
              </a:ext>
            </a:extLst>
          </p:cNvPr>
          <p:cNvSpPr txBox="1"/>
          <p:nvPr/>
        </p:nvSpPr>
        <p:spPr>
          <a:xfrm rot="788079">
            <a:off x="3390425" y="4193971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EB91952D-2372-AF46-8541-A2DB00CFA2B7}"/>
              </a:ext>
            </a:extLst>
          </p:cNvPr>
          <p:cNvSpPr txBox="1"/>
          <p:nvPr/>
        </p:nvSpPr>
        <p:spPr>
          <a:xfrm rot="815008">
            <a:off x="3846732" y="4494483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04095663-18B4-B74B-8EAC-8292B5151B73}"/>
              </a:ext>
            </a:extLst>
          </p:cNvPr>
          <p:cNvSpPr txBox="1"/>
          <p:nvPr/>
        </p:nvSpPr>
        <p:spPr>
          <a:xfrm rot="750123">
            <a:off x="2991177" y="4443914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4CC47271-3356-D04C-BADA-844E9F3BDB3D}"/>
              </a:ext>
            </a:extLst>
          </p:cNvPr>
          <p:cNvSpPr txBox="1"/>
          <p:nvPr/>
        </p:nvSpPr>
        <p:spPr>
          <a:xfrm rot="750123">
            <a:off x="3923303" y="5074452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A87A90ED-EAE0-A545-9B3B-7659B726798E}"/>
              </a:ext>
            </a:extLst>
          </p:cNvPr>
          <p:cNvSpPr txBox="1"/>
          <p:nvPr/>
        </p:nvSpPr>
        <p:spPr>
          <a:xfrm rot="437204">
            <a:off x="2358321" y="419641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615BEB80-9D99-7243-B09D-7084B9F91E48}"/>
              </a:ext>
            </a:extLst>
          </p:cNvPr>
          <p:cNvSpPr txBox="1"/>
          <p:nvPr/>
        </p:nvSpPr>
        <p:spPr>
          <a:xfrm rot="851430">
            <a:off x="2244086" y="344698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00F519D9-8635-6C45-948C-3F22A5EB773E}"/>
              </a:ext>
            </a:extLst>
          </p:cNvPr>
          <p:cNvSpPr txBox="1"/>
          <p:nvPr/>
        </p:nvSpPr>
        <p:spPr>
          <a:xfrm rot="830876">
            <a:off x="2032460" y="328321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3A68F4D3-6497-6D4E-9FB8-BC42B33D29B2}"/>
              </a:ext>
            </a:extLst>
          </p:cNvPr>
          <p:cNvSpPr txBox="1"/>
          <p:nvPr/>
        </p:nvSpPr>
        <p:spPr>
          <a:xfrm rot="817885">
            <a:off x="2472903" y="3591194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B7F58ED5-20EB-BB44-A8C2-68E434F43124}"/>
              </a:ext>
            </a:extLst>
          </p:cNvPr>
          <p:cNvSpPr txBox="1"/>
          <p:nvPr/>
        </p:nvSpPr>
        <p:spPr>
          <a:xfrm rot="787711">
            <a:off x="2708740" y="3749853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50016F54-67C1-2C41-AAD6-5216983A6FF1}"/>
              </a:ext>
            </a:extLst>
          </p:cNvPr>
          <p:cNvSpPr txBox="1"/>
          <p:nvPr/>
        </p:nvSpPr>
        <p:spPr>
          <a:xfrm rot="826206">
            <a:off x="2939182" y="3884822"/>
            <a:ext cx="27283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/>
              <a:t>Ni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FD51FFBC-31CB-3F43-BF09-C3BB6D751C21}"/>
              </a:ext>
            </a:extLst>
          </p:cNvPr>
          <p:cNvSpPr txBox="1"/>
          <p:nvPr/>
        </p:nvSpPr>
        <p:spPr>
          <a:xfrm rot="826800">
            <a:off x="1786575" y="3142240"/>
            <a:ext cx="2696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/>
              <a:t>Ni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0CE13E8A-86F7-064C-B934-601F73BCF83A}"/>
              </a:ext>
            </a:extLst>
          </p:cNvPr>
          <p:cNvSpPr txBox="1"/>
          <p:nvPr/>
        </p:nvSpPr>
        <p:spPr>
          <a:xfrm rot="1981394">
            <a:off x="2210447" y="234488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05251480-81EB-0449-8687-FD3C45CCCEF9}"/>
              </a:ext>
            </a:extLst>
          </p:cNvPr>
          <p:cNvSpPr txBox="1"/>
          <p:nvPr/>
        </p:nvSpPr>
        <p:spPr>
          <a:xfrm rot="2004373">
            <a:off x="3570241" y="3274801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9F61C39-DC7C-CE4C-B257-0EE6618639F9}"/>
              </a:ext>
            </a:extLst>
          </p:cNvPr>
          <p:cNvSpPr txBox="1"/>
          <p:nvPr/>
        </p:nvSpPr>
        <p:spPr>
          <a:xfrm rot="688050">
            <a:off x="1802574" y="3434605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2E87111C-465D-BE40-9274-6ECC0EE21766}"/>
              </a:ext>
            </a:extLst>
          </p:cNvPr>
          <p:cNvSpPr txBox="1"/>
          <p:nvPr/>
        </p:nvSpPr>
        <p:spPr>
          <a:xfrm rot="688050">
            <a:off x="2040545" y="358306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70240F6-8DF5-9642-8BDC-31AE62C7B4ED}"/>
              </a:ext>
            </a:extLst>
          </p:cNvPr>
          <p:cNvSpPr txBox="1"/>
          <p:nvPr/>
        </p:nvSpPr>
        <p:spPr>
          <a:xfrm rot="21155255">
            <a:off x="2038658" y="433597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E6852A49-5F97-DC43-84E3-8A92FC3A800F}"/>
              </a:ext>
            </a:extLst>
          </p:cNvPr>
          <p:cNvSpPr txBox="1"/>
          <p:nvPr/>
        </p:nvSpPr>
        <p:spPr>
          <a:xfrm rot="21155255">
            <a:off x="3192721" y="5118021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A659697F-5FDC-9740-9FE0-04B751C916C2}"/>
              </a:ext>
            </a:extLst>
          </p:cNvPr>
          <p:cNvSpPr txBox="1"/>
          <p:nvPr/>
        </p:nvSpPr>
        <p:spPr>
          <a:xfrm rot="21155255">
            <a:off x="2271248" y="449068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D915ED08-E79B-4840-A2ED-E8031A04D281}"/>
              </a:ext>
            </a:extLst>
          </p:cNvPr>
          <p:cNvSpPr txBox="1"/>
          <p:nvPr/>
        </p:nvSpPr>
        <p:spPr>
          <a:xfrm rot="21155255">
            <a:off x="2940334" y="496084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D4E7FDF3-F041-4445-B758-3F30A48901B7}"/>
              </a:ext>
            </a:extLst>
          </p:cNvPr>
          <p:cNvSpPr txBox="1"/>
          <p:nvPr/>
        </p:nvSpPr>
        <p:spPr>
          <a:xfrm rot="21155255">
            <a:off x="2737883" y="480335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2DB44C6-FEB0-4746-9E6C-D97395E51B64}"/>
              </a:ext>
            </a:extLst>
          </p:cNvPr>
          <p:cNvSpPr txBox="1"/>
          <p:nvPr/>
        </p:nvSpPr>
        <p:spPr>
          <a:xfrm rot="21155255">
            <a:off x="3846621" y="538516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99CCCB08-1462-3149-9B56-0F3B3725BF44}"/>
              </a:ext>
            </a:extLst>
          </p:cNvPr>
          <p:cNvSpPr txBox="1"/>
          <p:nvPr/>
        </p:nvSpPr>
        <p:spPr>
          <a:xfrm rot="21155255">
            <a:off x="3439102" y="528826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2CE304F9-B9DF-1C41-835D-4443A880D647}"/>
              </a:ext>
            </a:extLst>
          </p:cNvPr>
          <p:cNvSpPr txBox="1"/>
          <p:nvPr/>
        </p:nvSpPr>
        <p:spPr>
          <a:xfrm rot="21155255">
            <a:off x="2514337" y="4642657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23EF9924-A693-1449-8C33-F43B096B8338}"/>
              </a:ext>
            </a:extLst>
          </p:cNvPr>
          <p:cNvSpPr txBox="1"/>
          <p:nvPr/>
        </p:nvSpPr>
        <p:spPr>
          <a:xfrm rot="21155255">
            <a:off x="4079636" y="5697881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74743BEC-2894-3149-835B-A6A68175D50A}"/>
              </a:ext>
            </a:extLst>
          </p:cNvPr>
          <p:cNvSpPr txBox="1"/>
          <p:nvPr/>
        </p:nvSpPr>
        <p:spPr>
          <a:xfrm rot="21155255">
            <a:off x="3667192" y="542241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7658CA87-6D87-2446-BAFD-90BA867166BE}"/>
              </a:ext>
            </a:extLst>
          </p:cNvPr>
          <p:cNvSpPr txBox="1"/>
          <p:nvPr/>
        </p:nvSpPr>
        <p:spPr>
          <a:xfrm rot="2911351">
            <a:off x="3727359" y="2382117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6333220B-0CB2-F744-B778-44F7772C62EF}"/>
              </a:ext>
            </a:extLst>
          </p:cNvPr>
          <p:cNvSpPr txBox="1"/>
          <p:nvPr/>
        </p:nvSpPr>
        <p:spPr>
          <a:xfrm rot="2911351">
            <a:off x="4318822" y="2562313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E650ECD9-A721-A247-98F9-5213D60F6DD6}"/>
              </a:ext>
            </a:extLst>
          </p:cNvPr>
          <p:cNvSpPr txBox="1"/>
          <p:nvPr/>
        </p:nvSpPr>
        <p:spPr>
          <a:xfrm rot="2911351">
            <a:off x="2950997" y="1652356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1B7FA0F8-657E-B146-98C5-0BA00CBF581A}"/>
              </a:ext>
            </a:extLst>
          </p:cNvPr>
          <p:cNvSpPr txBox="1"/>
          <p:nvPr/>
        </p:nvSpPr>
        <p:spPr>
          <a:xfrm rot="2911351">
            <a:off x="4095556" y="2407064"/>
            <a:ext cx="18319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5882B59A-F20C-3545-B90E-D879DD3831FF}"/>
              </a:ext>
            </a:extLst>
          </p:cNvPr>
          <p:cNvSpPr txBox="1"/>
          <p:nvPr/>
        </p:nvSpPr>
        <p:spPr>
          <a:xfrm rot="2911351">
            <a:off x="3238630" y="2070856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980EF0C1-E99C-9C4E-9D8A-64B9063DF0F2}"/>
              </a:ext>
            </a:extLst>
          </p:cNvPr>
          <p:cNvSpPr txBox="1"/>
          <p:nvPr/>
        </p:nvSpPr>
        <p:spPr>
          <a:xfrm rot="2716527">
            <a:off x="4390044" y="2773286"/>
            <a:ext cx="172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2EBE3413-4A6B-B04F-AFDF-46D143479F61}"/>
              </a:ext>
            </a:extLst>
          </p:cNvPr>
          <p:cNvSpPr txBox="1"/>
          <p:nvPr/>
        </p:nvSpPr>
        <p:spPr>
          <a:xfrm rot="2716527">
            <a:off x="4497584" y="292654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0B74984-130B-3548-AECA-5F3A35A75AC8}"/>
              </a:ext>
            </a:extLst>
          </p:cNvPr>
          <p:cNvSpPr txBox="1"/>
          <p:nvPr/>
        </p:nvSpPr>
        <p:spPr>
          <a:xfrm rot="2911351">
            <a:off x="3028824" y="1907440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AC873F42-0484-EE47-A605-DF43DDFA032D}"/>
              </a:ext>
            </a:extLst>
          </p:cNvPr>
          <p:cNvSpPr txBox="1"/>
          <p:nvPr/>
        </p:nvSpPr>
        <p:spPr>
          <a:xfrm rot="2911351">
            <a:off x="4758425" y="2872977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7E3F8E61-BE72-6A47-A83C-064D6DCA6CB0}"/>
              </a:ext>
            </a:extLst>
          </p:cNvPr>
          <p:cNvSpPr txBox="1"/>
          <p:nvPr/>
        </p:nvSpPr>
        <p:spPr>
          <a:xfrm rot="2911351">
            <a:off x="3630859" y="2115880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4E0602BE-8823-9847-9C5F-589BD797AE78}"/>
              </a:ext>
            </a:extLst>
          </p:cNvPr>
          <p:cNvSpPr txBox="1"/>
          <p:nvPr/>
        </p:nvSpPr>
        <p:spPr>
          <a:xfrm rot="2911351">
            <a:off x="2807387" y="1761054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37BBB67E-55AA-F94D-B859-2C3F06C122EC}"/>
              </a:ext>
            </a:extLst>
          </p:cNvPr>
          <p:cNvSpPr txBox="1"/>
          <p:nvPr/>
        </p:nvSpPr>
        <p:spPr>
          <a:xfrm rot="2911351">
            <a:off x="3914742" y="2506174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DD02F133-1785-7A41-B000-B04CFEE5CF77}"/>
              </a:ext>
            </a:extLst>
          </p:cNvPr>
          <p:cNvSpPr txBox="1"/>
          <p:nvPr/>
        </p:nvSpPr>
        <p:spPr>
          <a:xfrm rot="2716527">
            <a:off x="4577188" y="295900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DC616506-8828-1A45-85E6-F868B9A56141}"/>
              </a:ext>
            </a:extLst>
          </p:cNvPr>
          <p:cNvSpPr txBox="1"/>
          <p:nvPr/>
        </p:nvSpPr>
        <p:spPr>
          <a:xfrm rot="2911351">
            <a:off x="4159258" y="2656613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7B3360DA-1DA5-DE44-86E3-3F4E1CDADF7E}"/>
              </a:ext>
            </a:extLst>
          </p:cNvPr>
          <p:cNvSpPr txBox="1"/>
          <p:nvPr/>
        </p:nvSpPr>
        <p:spPr>
          <a:xfrm rot="2911351">
            <a:off x="4551694" y="2717447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FC8D441C-98D4-AF46-8A8B-A5FB48ECD152}"/>
              </a:ext>
            </a:extLst>
          </p:cNvPr>
          <p:cNvSpPr txBox="1"/>
          <p:nvPr/>
        </p:nvSpPr>
        <p:spPr>
          <a:xfrm rot="2911351">
            <a:off x="4397707" y="2811454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453E82F2-9FC3-8346-9F7E-21BADAC1B374}"/>
              </a:ext>
            </a:extLst>
          </p:cNvPr>
          <p:cNvSpPr txBox="1"/>
          <p:nvPr/>
        </p:nvSpPr>
        <p:spPr>
          <a:xfrm rot="2911351">
            <a:off x="2562468" y="1608316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0E176618-9166-9B4E-87AC-CBA1A3AD534F}"/>
              </a:ext>
            </a:extLst>
          </p:cNvPr>
          <p:cNvSpPr txBox="1"/>
          <p:nvPr/>
        </p:nvSpPr>
        <p:spPr>
          <a:xfrm rot="2911351">
            <a:off x="3489804" y="2220392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0B443097-C6B4-9547-A45C-0B64977096CC}"/>
              </a:ext>
            </a:extLst>
          </p:cNvPr>
          <p:cNvSpPr txBox="1"/>
          <p:nvPr/>
        </p:nvSpPr>
        <p:spPr>
          <a:xfrm rot="2911351">
            <a:off x="4603777" y="2973910"/>
            <a:ext cx="210314" cy="12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"/>
              <a:t>Ni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31446775-C02D-704F-A390-D21EC3E5893D}"/>
              </a:ext>
            </a:extLst>
          </p:cNvPr>
          <p:cNvSpPr txBox="1"/>
          <p:nvPr/>
        </p:nvSpPr>
        <p:spPr>
          <a:xfrm rot="2911351">
            <a:off x="3866652" y="2267365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6FDDCFA1-A4D7-3B45-A1E1-2B30AF18BFB5}"/>
              </a:ext>
            </a:extLst>
          </p:cNvPr>
          <p:cNvSpPr txBox="1"/>
          <p:nvPr/>
        </p:nvSpPr>
        <p:spPr>
          <a:xfrm rot="2911351">
            <a:off x="3167280" y="1800721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ABF48C20-ED0B-1D40-882E-9F07AA39F11B}"/>
              </a:ext>
            </a:extLst>
          </p:cNvPr>
          <p:cNvSpPr txBox="1"/>
          <p:nvPr/>
        </p:nvSpPr>
        <p:spPr>
          <a:xfrm rot="2911351">
            <a:off x="3394267" y="1971354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1A82A050-A0D5-3249-87C9-8B19B8A4B75F}"/>
              </a:ext>
            </a:extLst>
          </p:cNvPr>
          <p:cNvSpPr txBox="1"/>
          <p:nvPr/>
        </p:nvSpPr>
        <p:spPr>
          <a:xfrm rot="2138863">
            <a:off x="3063641" y="258844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FC4B2E91-5E0B-DC44-BACD-90EAD3E1228E}"/>
              </a:ext>
            </a:extLst>
          </p:cNvPr>
          <p:cNvSpPr txBox="1"/>
          <p:nvPr/>
        </p:nvSpPr>
        <p:spPr>
          <a:xfrm rot="3044700">
            <a:off x="2766865" y="173986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3014B94C-B906-114B-9A67-6CEBBF191F6B}"/>
              </a:ext>
            </a:extLst>
          </p:cNvPr>
          <p:cNvSpPr txBox="1"/>
          <p:nvPr/>
        </p:nvSpPr>
        <p:spPr>
          <a:xfrm rot="2182080">
            <a:off x="4100537" y="298736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1F739F47-495D-684D-BB2C-ECC98E628D66}"/>
              </a:ext>
            </a:extLst>
          </p:cNvPr>
          <p:cNvSpPr txBox="1"/>
          <p:nvPr/>
        </p:nvSpPr>
        <p:spPr>
          <a:xfrm rot="2417534">
            <a:off x="2719682" y="1508128"/>
            <a:ext cx="202299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/>
              <a:t>Ni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3D4790BC-BA1E-1443-86DB-75AC3AD4D7E3}"/>
              </a:ext>
            </a:extLst>
          </p:cNvPr>
          <p:cNvSpPr txBox="1"/>
          <p:nvPr/>
        </p:nvSpPr>
        <p:spPr>
          <a:xfrm rot="1846836">
            <a:off x="3112696" y="214018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6544A945-334C-4141-BFEA-943073DD20DC}"/>
              </a:ext>
            </a:extLst>
          </p:cNvPr>
          <p:cNvSpPr txBox="1"/>
          <p:nvPr/>
        </p:nvSpPr>
        <p:spPr>
          <a:xfrm rot="1846836">
            <a:off x="3780309" y="2572795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CB12DC57-5BB8-854E-8FC8-68888E59EA65}"/>
              </a:ext>
            </a:extLst>
          </p:cNvPr>
          <p:cNvSpPr txBox="1"/>
          <p:nvPr/>
        </p:nvSpPr>
        <p:spPr>
          <a:xfrm rot="1846836">
            <a:off x="2659021" y="181757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A4CA1253-5995-654A-80DE-633DDCFB32AC}"/>
              </a:ext>
            </a:extLst>
          </p:cNvPr>
          <p:cNvSpPr txBox="1"/>
          <p:nvPr/>
        </p:nvSpPr>
        <p:spPr>
          <a:xfrm rot="1846836">
            <a:off x="2411056" y="166831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BDC2114A-1665-2045-B3D5-EDC96D0F6F01}"/>
              </a:ext>
            </a:extLst>
          </p:cNvPr>
          <p:cNvSpPr txBox="1"/>
          <p:nvPr/>
        </p:nvSpPr>
        <p:spPr>
          <a:xfrm rot="1846836">
            <a:off x="3347559" y="2285752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9089638A-7176-5F4D-B737-13DC1A9E0FEC}"/>
              </a:ext>
            </a:extLst>
          </p:cNvPr>
          <p:cNvSpPr txBox="1"/>
          <p:nvPr/>
        </p:nvSpPr>
        <p:spPr>
          <a:xfrm rot="1846836">
            <a:off x="2891130" y="1969921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AEE1D6B7-465D-0C43-9066-2D26FBBBF31B}"/>
              </a:ext>
            </a:extLst>
          </p:cNvPr>
          <p:cNvSpPr txBox="1"/>
          <p:nvPr/>
        </p:nvSpPr>
        <p:spPr>
          <a:xfrm rot="1846836">
            <a:off x="4253780" y="2873683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BCDA9FB5-D6F3-9749-994B-DD624E3A6870}"/>
              </a:ext>
            </a:extLst>
          </p:cNvPr>
          <p:cNvSpPr txBox="1"/>
          <p:nvPr/>
        </p:nvSpPr>
        <p:spPr>
          <a:xfrm rot="1846836">
            <a:off x="4472209" y="3038287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E0587F3C-C15F-EF41-8001-B6E9D239F611}"/>
              </a:ext>
            </a:extLst>
          </p:cNvPr>
          <p:cNvSpPr txBox="1"/>
          <p:nvPr/>
        </p:nvSpPr>
        <p:spPr>
          <a:xfrm rot="1846836">
            <a:off x="3587622" y="2441838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F1BA7176-AC63-FA4B-A830-55B99B21137F}"/>
              </a:ext>
            </a:extLst>
          </p:cNvPr>
          <p:cNvSpPr txBox="1"/>
          <p:nvPr/>
        </p:nvSpPr>
        <p:spPr>
          <a:xfrm rot="2138863">
            <a:off x="2392572" y="2122590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9FE4A598-5EF6-B640-A146-734E2F263EC2}"/>
              </a:ext>
            </a:extLst>
          </p:cNvPr>
          <p:cNvSpPr txBox="1"/>
          <p:nvPr/>
        </p:nvSpPr>
        <p:spPr>
          <a:xfrm rot="2417534">
            <a:off x="2537311" y="158994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C13679C2-B18A-1E4F-89A5-6B7088805DA9}"/>
              </a:ext>
            </a:extLst>
          </p:cNvPr>
          <p:cNvSpPr txBox="1"/>
          <p:nvPr/>
        </p:nvSpPr>
        <p:spPr>
          <a:xfrm rot="2315273">
            <a:off x="2753823" y="208375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89DEAF2B-1BEC-3347-970B-948D9347F72F}"/>
              </a:ext>
            </a:extLst>
          </p:cNvPr>
          <p:cNvSpPr txBox="1"/>
          <p:nvPr/>
        </p:nvSpPr>
        <p:spPr>
          <a:xfrm rot="2217051">
            <a:off x="3878138" y="2843239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74C08D13-6179-A14E-BB78-3298AAD83A35}"/>
              </a:ext>
            </a:extLst>
          </p:cNvPr>
          <p:cNvSpPr txBox="1"/>
          <p:nvPr/>
        </p:nvSpPr>
        <p:spPr>
          <a:xfrm rot="2138863">
            <a:off x="4202202" y="3353511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8CDA56AC-D859-054C-8904-AA973065CE1B}"/>
              </a:ext>
            </a:extLst>
          </p:cNvPr>
          <p:cNvSpPr txBox="1"/>
          <p:nvPr/>
        </p:nvSpPr>
        <p:spPr>
          <a:xfrm rot="2138863">
            <a:off x="3962791" y="320812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5730C9AC-1D7B-E74E-A96E-0478EEEB6366}"/>
              </a:ext>
            </a:extLst>
          </p:cNvPr>
          <p:cNvSpPr txBox="1"/>
          <p:nvPr/>
        </p:nvSpPr>
        <p:spPr>
          <a:xfrm rot="2702768">
            <a:off x="4134523" y="2646264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D8F40625-A1C0-C348-9F11-307ADB4FF171}"/>
              </a:ext>
            </a:extLst>
          </p:cNvPr>
          <p:cNvSpPr txBox="1"/>
          <p:nvPr/>
        </p:nvSpPr>
        <p:spPr>
          <a:xfrm rot="2138863">
            <a:off x="2602717" y="2286944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0EB415EF-AF52-F346-AF61-049A32455336}"/>
              </a:ext>
            </a:extLst>
          </p:cNvPr>
          <p:cNvSpPr txBox="1"/>
          <p:nvPr/>
        </p:nvSpPr>
        <p:spPr>
          <a:xfrm rot="2185277">
            <a:off x="2963115" y="2243838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F258EB8B-C2B2-C84E-927C-7ABEC641D488}"/>
              </a:ext>
            </a:extLst>
          </p:cNvPr>
          <p:cNvSpPr txBox="1"/>
          <p:nvPr/>
        </p:nvSpPr>
        <p:spPr>
          <a:xfrm rot="2417534">
            <a:off x="3891361" y="249771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8A3F21CA-4ADF-5A4E-BEAE-AF6E1046B2DE}"/>
              </a:ext>
            </a:extLst>
          </p:cNvPr>
          <p:cNvSpPr txBox="1"/>
          <p:nvPr/>
        </p:nvSpPr>
        <p:spPr>
          <a:xfrm rot="2783861">
            <a:off x="3000854" y="188599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88220482-FB74-B140-9F60-1E468F715A44}"/>
              </a:ext>
            </a:extLst>
          </p:cNvPr>
          <p:cNvSpPr txBox="1"/>
          <p:nvPr/>
        </p:nvSpPr>
        <p:spPr>
          <a:xfrm rot="2138863">
            <a:off x="3744563" y="3044428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62F8C86A-0A60-F943-B5F7-D197BAEA5D1B}"/>
              </a:ext>
            </a:extLst>
          </p:cNvPr>
          <p:cNvSpPr txBox="1"/>
          <p:nvPr/>
        </p:nvSpPr>
        <p:spPr>
          <a:xfrm rot="2138863">
            <a:off x="3511257" y="2899788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53EE4B14-9A47-1844-9116-36A57EDDD397}"/>
              </a:ext>
            </a:extLst>
          </p:cNvPr>
          <p:cNvSpPr txBox="1"/>
          <p:nvPr/>
        </p:nvSpPr>
        <p:spPr>
          <a:xfrm rot="2160876">
            <a:off x="3199170" y="2395401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8587FB02-673F-AB47-86CA-D853F485C4A6}"/>
              </a:ext>
            </a:extLst>
          </p:cNvPr>
          <p:cNvSpPr txBox="1"/>
          <p:nvPr/>
        </p:nvSpPr>
        <p:spPr>
          <a:xfrm rot="2417534">
            <a:off x="3466814" y="2214753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DFFB590F-4A8C-7048-AE6C-B63D312DD6E4}"/>
              </a:ext>
            </a:extLst>
          </p:cNvPr>
          <p:cNvSpPr txBox="1"/>
          <p:nvPr/>
        </p:nvSpPr>
        <p:spPr>
          <a:xfrm rot="2138863">
            <a:off x="2163383" y="1987629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7D5DFF34-A4C0-E349-BAAB-033B343D96FD}"/>
              </a:ext>
            </a:extLst>
          </p:cNvPr>
          <p:cNvSpPr txBox="1"/>
          <p:nvPr/>
        </p:nvSpPr>
        <p:spPr>
          <a:xfrm rot="3044700">
            <a:off x="3690332" y="2358543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5D3B1C20-D368-704D-B864-56EFF3BD1DA4}"/>
              </a:ext>
            </a:extLst>
          </p:cNvPr>
          <p:cNvSpPr txBox="1"/>
          <p:nvPr/>
        </p:nvSpPr>
        <p:spPr>
          <a:xfrm rot="1846836">
            <a:off x="4021175" y="2726308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31736E64-40A0-9E48-8989-B50F267CF9BD}"/>
              </a:ext>
            </a:extLst>
          </p:cNvPr>
          <p:cNvSpPr txBox="1"/>
          <p:nvPr/>
        </p:nvSpPr>
        <p:spPr>
          <a:xfrm rot="2184696">
            <a:off x="2519651" y="1938145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41EDC5F0-871E-0546-B62E-FD481FD088E7}"/>
              </a:ext>
            </a:extLst>
          </p:cNvPr>
          <p:cNvSpPr txBox="1"/>
          <p:nvPr/>
        </p:nvSpPr>
        <p:spPr>
          <a:xfrm rot="2138863">
            <a:off x="3289512" y="2733833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70E5C286-B3F0-9C43-95F9-0FF4D99F0539}"/>
              </a:ext>
            </a:extLst>
          </p:cNvPr>
          <p:cNvSpPr txBox="1"/>
          <p:nvPr/>
        </p:nvSpPr>
        <p:spPr>
          <a:xfrm rot="2138863">
            <a:off x="2829612" y="2430141"/>
            <a:ext cx="26000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Ni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302AB8D3-A341-3042-B560-BFBB4417B264}"/>
              </a:ext>
            </a:extLst>
          </p:cNvPr>
          <p:cNvSpPr txBox="1"/>
          <p:nvPr/>
        </p:nvSpPr>
        <p:spPr>
          <a:xfrm rot="2214319">
            <a:off x="2278901" y="1785483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482B57C7-656C-074B-9FF9-8FBDF6AF3D7B}"/>
              </a:ext>
            </a:extLst>
          </p:cNvPr>
          <p:cNvSpPr txBox="1"/>
          <p:nvPr/>
        </p:nvSpPr>
        <p:spPr>
          <a:xfrm rot="2134085">
            <a:off x="3436313" y="2552984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B3355698-ECE3-A94F-8F9E-B79DA3FB71D7}"/>
              </a:ext>
            </a:extLst>
          </p:cNvPr>
          <p:cNvSpPr txBox="1"/>
          <p:nvPr/>
        </p:nvSpPr>
        <p:spPr>
          <a:xfrm rot="2417534">
            <a:off x="3212924" y="205508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65237418-ACCC-1046-8405-1421EBDDC204}"/>
              </a:ext>
            </a:extLst>
          </p:cNvPr>
          <p:cNvSpPr txBox="1"/>
          <p:nvPr/>
        </p:nvSpPr>
        <p:spPr>
          <a:xfrm rot="2169918">
            <a:off x="3633905" y="2685161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22A09908-BEAD-0348-98F1-890739C86140}"/>
              </a:ext>
            </a:extLst>
          </p:cNvPr>
          <p:cNvSpPr txBox="1"/>
          <p:nvPr/>
        </p:nvSpPr>
        <p:spPr>
          <a:xfrm rot="236623">
            <a:off x="3777996" y="5292255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81603215-8B4F-B048-8009-641DD4DFC9B6}"/>
              </a:ext>
            </a:extLst>
          </p:cNvPr>
          <p:cNvSpPr txBox="1"/>
          <p:nvPr/>
        </p:nvSpPr>
        <p:spPr>
          <a:xfrm rot="236623">
            <a:off x="2400182" y="4369896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BD089670-D463-9748-864D-6DBCD1401F29}"/>
              </a:ext>
            </a:extLst>
          </p:cNvPr>
          <p:cNvSpPr txBox="1"/>
          <p:nvPr/>
        </p:nvSpPr>
        <p:spPr>
          <a:xfrm>
            <a:off x="2496364" y="4537119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ABE246F2-75BB-3E40-81C6-5E63382C09C3}"/>
              </a:ext>
            </a:extLst>
          </p:cNvPr>
          <p:cNvSpPr txBox="1"/>
          <p:nvPr/>
        </p:nvSpPr>
        <p:spPr>
          <a:xfrm>
            <a:off x="3384879" y="5148844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75B7AF65-C3B9-A44A-B8BC-A800BE225406}"/>
              </a:ext>
            </a:extLst>
          </p:cNvPr>
          <p:cNvSpPr txBox="1"/>
          <p:nvPr/>
        </p:nvSpPr>
        <p:spPr>
          <a:xfrm rot="680349">
            <a:off x="2317143" y="3976319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10088FAB-38FC-A44F-886D-EE710A4211FF}"/>
              </a:ext>
            </a:extLst>
          </p:cNvPr>
          <p:cNvSpPr txBox="1"/>
          <p:nvPr/>
        </p:nvSpPr>
        <p:spPr>
          <a:xfrm rot="695885">
            <a:off x="1835439" y="3666242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5D22D3E6-CC0D-A147-93C0-609175890B42}"/>
              </a:ext>
            </a:extLst>
          </p:cNvPr>
          <p:cNvSpPr txBox="1"/>
          <p:nvPr/>
        </p:nvSpPr>
        <p:spPr>
          <a:xfrm rot="236623">
            <a:off x="3543006" y="5139517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AC64A52E-E8DF-8D4F-A236-DE1AD7C5E300}"/>
              </a:ext>
            </a:extLst>
          </p:cNvPr>
          <p:cNvSpPr txBox="1"/>
          <p:nvPr/>
        </p:nvSpPr>
        <p:spPr>
          <a:xfrm rot="680349">
            <a:off x="2070249" y="3824702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7B535951-73DC-444E-B2BE-8772ADC292E1}"/>
              </a:ext>
            </a:extLst>
          </p:cNvPr>
          <p:cNvSpPr txBox="1"/>
          <p:nvPr/>
        </p:nvSpPr>
        <p:spPr>
          <a:xfrm rot="680349">
            <a:off x="2540088" y="4133360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1D018A42-4761-3140-B5CE-D4836634C634}"/>
              </a:ext>
            </a:extLst>
          </p:cNvPr>
          <p:cNvSpPr txBox="1"/>
          <p:nvPr/>
        </p:nvSpPr>
        <p:spPr>
          <a:xfrm rot="680349">
            <a:off x="2758011" y="4301344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Ni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68CEF15E-368B-1D4B-A0C0-59A0E2FFD141}"/>
              </a:ext>
            </a:extLst>
          </p:cNvPr>
          <p:cNvSpPr txBox="1"/>
          <p:nvPr/>
        </p:nvSpPr>
        <p:spPr>
          <a:xfrm>
            <a:off x="4066781" y="560582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08DC523D-090F-F34A-B9E0-70BD93AEC109}"/>
              </a:ext>
            </a:extLst>
          </p:cNvPr>
          <p:cNvSpPr txBox="1"/>
          <p:nvPr/>
        </p:nvSpPr>
        <p:spPr>
          <a:xfrm>
            <a:off x="2254023" y="437669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D032E3DA-C8D5-0547-9852-DEE599F63C94}"/>
              </a:ext>
            </a:extLst>
          </p:cNvPr>
          <p:cNvSpPr txBox="1"/>
          <p:nvPr/>
        </p:nvSpPr>
        <p:spPr>
          <a:xfrm rot="236623">
            <a:off x="3334195" y="5004894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08FAC218-2C4D-E84C-B25F-F9A337EC8B26}"/>
              </a:ext>
            </a:extLst>
          </p:cNvPr>
          <p:cNvSpPr txBox="1"/>
          <p:nvPr/>
        </p:nvSpPr>
        <p:spPr>
          <a:xfrm rot="437204">
            <a:off x="3763619" y="5128968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A3D1E05E-DA63-FB44-B535-68BBE804CF8A}"/>
              </a:ext>
            </a:extLst>
          </p:cNvPr>
          <p:cNvSpPr txBox="1"/>
          <p:nvPr/>
        </p:nvSpPr>
        <p:spPr>
          <a:xfrm rot="236623">
            <a:off x="4007138" y="5440800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2D7342CA-98B4-6A42-B68E-3D4EC00E7DDC}"/>
              </a:ext>
            </a:extLst>
          </p:cNvPr>
          <p:cNvSpPr txBox="1"/>
          <p:nvPr/>
        </p:nvSpPr>
        <p:spPr>
          <a:xfrm>
            <a:off x="3826247" y="544115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37A820B2-52E2-CD4D-974D-0911304A770C}"/>
              </a:ext>
            </a:extLst>
          </p:cNvPr>
          <p:cNvSpPr txBox="1"/>
          <p:nvPr/>
        </p:nvSpPr>
        <p:spPr>
          <a:xfrm>
            <a:off x="3170622" y="5002605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0C6B64CB-EFCF-204B-8122-B5B68CD6DE65}"/>
              </a:ext>
            </a:extLst>
          </p:cNvPr>
          <p:cNvSpPr txBox="1"/>
          <p:nvPr/>
        </p:nvSpPr>
        <p:spPr>
          <a:xfrm>
            <a:off x="2019570" y="424487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C199AF93-FDB8-5640-A71B-D4D378E1E58A}"/>
              </a:ext>
            </a:extLst>
          </p:cNvPr>
          <p:cNvSpPr txBox="1"/>
          <p:nvPr/>
        </p:nvSpPr>
        <p:spPr>
          <a:xfrm rot="236623">
            <a:off x="3106985" y="4848622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195F09AC-A2DC-6947-8BB8-8F908F62A0D1}"/>
              </a:ext>
            </a:extLst>
          </p:cNvPr>
          <p:cNvSpPr txBox="1"/>
          <p:nvPr/>
        </p:nvSpPr>
        <p:spPr>
          <a:xfrm rot="437204">
            <a:off x="3524116" y="4967021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14852EB2-2AD0-E041-920A-8D44F9595FA8}"/>
              </a:ext>
            </a:extLst>
          </p:cNvPr>
          <p:cNvSpPr txBox="1"/>
          <p:nvPr/>
        </p:nvSpPr>
        <p:spPr>
          <a:xfrm rot="437204">
            <a:off x="3080067" y="468496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0E0CF7ED-F9FD-C64F-9899-4D29A4563102}"/>
              </a:ext>
            </a:extLst>
          </p:cNvPr>
          <p:cNvSpPr txBox="1"/>
          <p:nvPr/>
        </p:nvSpPr>
        <p:spPr>
          <a:xfrm rot="236623">
            <a:off x="2645732" y="4530031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71774075-5064-B24F-AA07-C22CDDC8124F}"/>
              </a:ext>
            </a:extLst>
          </p:cNvPr>
          <p:cNvSpPr txBox="1"/>
          <p:nvPr/>
        </p:nvSpPr>
        <p:spPr>
          <a:xfrm>
            <a:off x="3630330" y="5287426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C84B4D77-D3D5-3745-9529-832FAD95AA7F}"/>
              </a:ext>
            </a:extLst>
          </p:cNvPr>
          <p:cNvSpPr txBox="1"/>
          <p:nvPr/>
        </p:nvSpPr>
        <p:spPr>
          <a:xfrm rot="437204">
            <a:off x="2127345" y="4055727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6305AE03-5D2D-AA46-A4B0-415CB80F848D}"/>
              </a:ext>
            </a:extLst>
          </p:cNvPr>
          <p:cNvSpPr txBox="1"/>
          <p:nvPr/>
        </p:nvSpPr>
        <p:spPr>
          <a:xfrm>
            <a:off x="2944491" y="4845492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E7802851-5828-B44B-BCE8-5A17B1B9046B}"/>
              </a:ext>
            </a:extLst>
          </p:cNvPr>
          <p:cNvSpPr txBox="1"/>
          <p:nvPr/>
        </p:nvSpPr>
        <p:spPr>
          <a:xfrm rot="236623">
            <a:off x="1953956" y="4085099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68E20CBE-0550-5444-AC0B-EE45F51161E1}"/>
              </a:ext>
            </a:extLst>
          </p:cNvPr>
          <p:cNvSpPr txBox="1"/>
          <p:nvPr/>
        </p:nvSpPr>
        <p:spPr>
          <a:xfrm rot="236623">
            <a:off x="2862851" y="4707034"/>
            <a:ext cx="226344" cy="150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"/>
              <a:t>Ni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2D024B79-18A8-6C4F-A266-07BDFA2B6D9E}"/>
              </a:ext>
            </a:extLst>
          </p:cNvPr>
          <p:cNvSpPr txBox="1"/>
          <p:nvPr/>
        </p:nvSpPr>
        <p:spPr>
          <a:xfrm rot="437204">
            <a:off x="3271746" y="481606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C281CE68-9DFF-E74D-AA73-665B7FD9DB12}"/>
              </a:ext>
            </a:extLst>
          </p:cNvPr>
          <p:cNvSpPr txBox="1"/>
          <p:nvPr/>
        </p:nvSpPr>
        <p:spPr>
          <a:xfrm rot="437204">
            <a:off x="2816956" y="4520064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16D00CE5-0821-2546-AEC1-EE2E0A60ECE0}"/>
              </a:ext>
            </a:extLst>
          </p:cNvPr>
          <p:cNvSpPr txBox="1"/>
          <p:nvPr/>
        </p:nvSpPr>
        <p:spPr>
          <a:xfrm rot="437204">
            <a:off x="2592502" y="4348500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AF15A0B9-6AE3-4E47-A827-09524973A6DC}"/>
              </a:ext>
            </a:extLst>
          </p:cNvPr>
          <p:cNvSpPr txBox="1"/>
          <p:nvPr/>
        </p:nvSpPr>
        <p:spPr>
          <a:xfrm rot="437204">
            <a:off x="3979440" y="5284275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62406B35-27F9-6141-8852-AD8E1F85B7A5}"/>
              </a:ext>
            </a:extLst>
          </p:cNvPr>
          <p:cNvSpPr txBox="1"/>
          <p:nvPr/>
        </p:nvSpPr>
        <p:spPr>
          <a:xfrm>
            <a:off x="2699682" y="4695998"/>
            <a:ext cx="21833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/>
              <a:t>Ni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64552FAA-DB8A-774D-B4A9-9E1F801E3C1A}"/>
              </a:ext>
            </a:extLst>
          </p:cNvPr>
          <p:cNvSpPr txBox="1"/>
          <p:nvPr/>
        </p:nvSpPr>
        <p:spPr>
          <a:xfrm rot="437204">
            <a:off x="1896527" y="3896922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E73B9ED5-B329-6940-BC5A-D3D42F669A8A}"/>
              </a:ext>
            </a:extLst>
          </p:cNvPr>
          <p:cNvSpPr txBox="1"/>
          <p:nvPr/>
        </p:nvSpPr>
        <p:spPr>
          <a:xfrm rot="2020463">
            <a:off x="4025141" y="3580170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AD5A077D-5DED-4144-9274-FEE26B31E1DE}"/>
              </a:ext>
            </a:extLst>
          </p:cNvPr>
          <p:cNvSpPr txBox="1"/>
          <p:nvPr/>
        </p:nvSpPr>
        <p:spPr>
          <a:xfrm rot="1931607">
            <a:off x="3801941" y="3428372"/>
            <a:ext cx="2776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Ni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7CBEE393-8050-D64F-82E9-967A88D3DC3B}"/>
              </a:ext>
            </a:extLst>
          </p:cNvPr>
          <p:cNvSpPr txBox="1"/>
          <p:nvPr/>
        </p:nvSpPr>
        <p:spPr>
          <a:xfrm rot="2182080">
            <a:off x="4336965" y="3158029"/>
            <a:ext cx="243978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/>
              <a:t>Ni</a:t>
            </a:r>
          </a:p>
        </p:txBody>
      </p: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771EB283-48A0-1E45-8C08-B2E81F256E25}"/>
              </a:ext>
            </a:extLst>
          </p:cNvPr>
          <p:cNvCxnSpPr>
            <a:cxnSpLocks/>
          </p:cNvCxnSpPr>
          <p:nvPr/>
        </p:nvCxnSpPr>
        <p:spPr>
          <a:xfrm flipV="1">
            <a:off x="3077646" y="3738785"/>
            <a:ext cx="218321" cy="1674584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D691D197-9D6C-8D40-B469-AD1252C06AF5}"/>
              </a:ext>
            </a:extLst>
          </p:cNvPr>
          <p:cNvCxnSpPr>
            <a:cxnSpLocks/>
            <a:endCxn id="324" idx="2"/>
          </p:cNvCxnSpPr>
          <p:nvPr/>
        </p:nvCxnSpPr>
        <p:spPr>
          <a:xfrm flipH="1">
            <a:off x="2070934" y="4279473"/>
            <a:ext cx="231555" cy="3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0FF3A49-B061-CB4F-82A9-0B7813531BFB}"/>
              </a:ext>
            </a:extLst>
          </p:cNvPr>
          <p:cNvCxnSpPr>
            <a:cxnSpLocks/>
          </p:cNvCxnSpPr>
          <p:nvPr/>
        </p:nvCxnSpPr>
        <p:spPr>
          <a:xfrm flipV="1">
            <a:off x="1836539" y="4370215"/>
            <a:ext cx="389222" cy="485855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Oval 296">
            <a:extLst>
              <a:ext uri="{FF2B5EF4-FFF2-40B4-BE49-F238E27FC236}">
                <a16:creationId xmlns:a16="http://schemas.microsoft.com/office/drawing/2014/main" id="{E6E6F816-A995-D547-81E1-9361B73EB5A4}"/>
              </a:ext>
            </a:extLst>
          </p:cNvPr>
          <p:cNvSpPr/>
          <p:nvPr/>
        </p:nvSpPr>
        <p:spPr>
          <a:xfrm>
            <a:off x="1788634" y="4700734"/>
            <a:ext cx="177921" cy="1807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634A8F95-4C8B-4A43-AA7D-CA7664FEC74C}"/>
              </a:ext>
            </a:extLst>
          </p:cNvPr>
          <p:cNvCxnSpPr>
            <a:cxnSpLocks/>
            <a:endCxn id="314" idx="4"/>
          </p:cNvCxnSpPr>
          <p:nvPr/>
        </p:nvCxnSpPr>
        <p:spPr>
          <a:xfrm>
            <a:off x="1873184" y="4791104"/>
            <a:ext cx="2999" cy="2315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8084D194-9F99-9746-83E3-30554E92EC1F}"/>
              </a:ext>
            </a:extLst>
          </p:cNvPr>
          <p:cNvCxnSpPr>
            <a:cxnSpLocks/>
            <a:endCxn id="314" idx="0"/>
          </p:cNvCxnSpPr>
          <p:nvPr/>
        </p:nvCxnSpPr>
        <p:spPr>
          <a:xfrm flipV="1">
            <a:off x="1875563" y="4566107"/>
            <a:ext cx="618" cy="2249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16986FB-BF14-804D-8F06-BC9E6E4D6107}"/>
              </a:ext>
            </a:extLst>
          </p:cNvPr>
          <p:cNvSpPr txBox="1"/>
          <p:nvPr/>
        </p:nvSpPr>
        <p:spPr>
          <a:xfrm>
            <a:off x="1753384" y="46553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>
                <a:solidFill>
                  <a:srgbClr val="FFFF00"/>
                </a:solidFill>
              </a:rPr>
              <a:t>e-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B5731411-5EE3-1742-B875-EF287D504569}"/>
              </a:ext>
            </a:extLst>
          </p:cNvPr>
          <p:cNvCxnSpPr>
            <a:cxnSpLocks/>
            <a:endCxn id="314" idx="7"/>
          </p:cNvCxnSpPr>
          <p:nvPr/>
        </p:nvCxnSpPr>
        <p:spPr>
          <a:xfrm flipV="1">
            <a:off x="1873182" y="4632972"/>
            <a:ext cx="165486" cy="155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E154AAE-D9A2-C641-8EF0-CE7BDA2B408C}"/>
              </a:ext>
            </a:extLst>
          </p:cNvPr>
          <p:cNvSpPr txBox="1"/>
          <p:nvPr/>
        </p:nvSpPr>
        <p:spPr>
          <a:xfrm rot="2009875">
            <a:off x="5607265" y="2412166"/>
            <a:ext cx="181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NICLEL  ELECTRODE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85708CB9-7DC2-1B42-8E7E-3257DE6D2913}"/>
              </a:ext>
            </a:extLst>
          </p:cNvPr>
          <p:cNvCxnSpPr>
            <a:cxnSpLocks/>
          </p:cNvCxnSpPr>
          <p:nvPr/>
        </p:nvCxnSpPr>
        <p:spPr>
          <a:xfrm>
            <a:off x="4430335" y="1853458"/>
            <a:ext cx="2859129" cy="19266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56D0DDCD-0265-7143-8BAA-E307D181EDDD}"/>
              </a:ext>
            </a:extLst>
          </p:cNvPr>
          <p:cNvCxnSpPr>
            <a:cxnSpLocks/>
          </p:cNvCxnSpPr>
          <p:nvPr/>
        </p:nvCxnSpPr>
        <p:spPr>
          <a:xfrm>
            <a:off x="4462638" y="1915577"/>
            <a:ext cx="2859129" cy="19266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25D821D0-6211-BC49-AFEC-44B40E9A3EE1}"/>
              </a:ext>
            </a:extLst>
          </p:cNvPr>
          <p:cNvCxnSpPr>
            <a:cxnSpLocks/>
          </p:cNvCxnSpPr>
          <p:nvPr/>
        </p:nvCxnSpPr>
        <p:spPr>
          <a:xfrm>
            <a:off x="6479465" y="3160421"/>
            <a:ext cx="833754" cy="5876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43A848EF-EA04-B549-93FA-0DB2D614BA02}"/>
              </a:ext>
            </a:extLst>
          </p:cNvPr>
          <p:cNvCxnSpPr>
            <a:cxnSpLocks/>
          </p:cNvCxnSpPr>
          <p:nvPr/>
        </p:nvCxnSpPr>
        <p:spPr>
          <a:xfrm>
            <a:off x="4430861" y="1818714"/>
            <a:ext cx="140446" cy="6801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2AE23503-FF7B-8A42-B842-48BC8804F3CA}"/>
              </a:ext>
            </a:extLst>
          </p:cNvPr>
          <p:cNvCxnSpPr>
            <a:cxnSpLocks/>
          </p:cNvCxnSpPr>
          <p:nvPr/>
        </p:nvCxnSpPr>
        <p:spPr>
          <a:xfrm>
            <a:off x="6950736" y="3441777"/>
            <a:ext cx="342872" cy="230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7F029C85-761B-BF40-BCFB-B0475465EE1E}"/>
              </a:ext>
            </a:extLst>
          </p:cNvPr>
          <p:cNvCxnSpPr>
            <a:cxnSpLocks/>
          </p:cNvCxnSpPr>
          <p:nvPr/>
        </p:nvCxnSpPr>
        <p:spPr>
          <a:xfrm>
            <a:off x="7161753" y="3515630"/>
            <a:ext cx="140446" cy="6801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D0F0A8C8-D8FF-2E4B-A7A6-8605E8337F5D}"/>
              </a:ext>
            </a:extLst>
          </p:cNvPr>
          <p:cNvCxnSpPr>
            <a:cxnSpLocks/>
          </p:cNvCxnSpPr>
          <p:nvPr/>
        </p:nvCxnSpPr>
        <p:spPr>
          <a:xfrm>
            <a:off x="4923996" y="1050643"/>
            <a:ext cx="2847278" cy="192055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id="{1EEF0270-E07F-9A45-8F31-FAE0B918BBBF}"/>
              </a:ext>
            </a:extLst>
          </p:cNvPr>
          <p:cNvCxnSpPr>
            <a:cxnSpLocks/>
          </p:cNvCxnSpPr>
          <p:nvPr/>
        </p:nvCxnSpPr>
        <p:spPr>
          <a:xfrm>
            <a:off x="4871244" y="1050646"/>
            <a:ext cx="605528" cy="4110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367D4862-AA20-134E-ABDD-74CFB48AF20E}"/>
              </a:ext>
            </a:extLst>
          </p:cNvPr>
          <p:cNvCxnSpPr>
            <a:cxnSpLocks/>
          </p:cNvCxnSpPr>
          <p:nvPr/>
        </p:nvCxnSpPr>
        <p:spPr>
          <a:xfrm>
            <a:off x="7106250" y="2578750"/>
            <a:ext cx="605528" cy="4110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E71E48D6-ADDC-0F4B-81F4-7DA5A342472B}"/>
              </a:ext>
            </a:extLst>
          </p:cNvPr>
          <p:cNvCxnSpPr>
            <a:cxnSpLocks/>
          </p:cNvCxnSpPr>
          <p:nvPr/>
        </p:nvCxnSpPr>
        <p:spPr>
          <a:xfrm>
            <a:off x="7307704" y="2785871"/>
            <a:ext cx="342872" cy="230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123111B2-C2BF-9547-9E6D-FA6ECCBA29B2}"/>
              </a:ext>
            </a:extLst>
          </p:cNvPr>
          <p:cNvCxnSpPr>
            <a:cxnSpLocks/>
          </p:cNvCxnSpPr>
          <p:nvPr/>
        </p:nvCxnSpPr>
        <p:spPr>
          <a:xfrm>
            <a:off x="4826516" y="1074889"/>
            <a:ext cx="342872" cy="230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B03996B8-1425-704A-A5E5-3ED0DC9B4BFB}"/>
              </a:ext>
            </a:extLst>
          </p:cNvPr>
          <p:cNvCxnSpPr>
            <a:cxnSpLocks/>
          </p:cNvCxnSpPr>
          <p:nvPr/>
        </p:nvCxnSpPr>
        <p:spPr>
          <a:xfrm>
            <a:off x="4775523" y="1118847"/>
            <a:ext cx="140446" cy="6801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F06FDF9-75D7-E14F-ACB8-EA4B0914886F}"/>
              </a:ext>
            </a:extLst>
          </p:cNvPr>
          <p:cNvSpPr txBox="1"/>
          <p:nvPr/>
        </p:nvSpPr>
        <p:spPr>
          <a:xfrm>
            <a:off x="1680329" y="5739813"/>
            <a:ext cx="2014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PROTON KINETIC ENERGY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25E7A83-DE41-5643-A2D9-8644BC80CAFE}"/>
              </a:ext>
            </a:extLst>
          </p:cNvPr>
          <p:cNvSpPr txBox="1"/>
          <p:nvPr/>
        </p:nvSpPr>
        <p:spPr>
          <a:xfrm>
            <a:off x="4542878" y="3439606"/>
            <a:ext cx="1477777" cy="507831"/>
          </a:xfrm>
          <a:prstGeom prst="rect">
            <a:avLst/>
          </a:prstGeom>
          <a:solidFill>
            <a:srgbClr val="FFFF00">
              <a:alpha val="78000"/>
            </a:srgbClr>
          </a:solidFill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QUIETED PROTON</a:t>
            </a:r>
          </a:p>
          <a:p>
            <a:pPr algn="ctr"/>
            <a:r>
              <a:rPr lang="en-US" sz="1350" dirty="0"/>
              <a:t>No kinetic energy</a:t>
            </a:r>
          </a:p>
        </p:txBody>
      </p:sp>
      <p:cxnSp>
        <p:nvCxnSpPr>
          <p:cNvPr id="706" name="Straight Arrow Connector 705">
            <a:extLst>
              <a:ext uri="{FF2B5EF4-FFF2-40B4-BE49-F238E27FC236}">
                <a16:creationId xmlns:a16="http://schemas.microsoft.com/office/drawing/2014/main" id="{E358CAD3-13E3-1E44-8EAA-96B892BB1F0C}"/>
              </a:ext>
            </a:extLst>
          </p:cNvPr>
          <p:cNvCxnSpPr>
            <a:cxnSpLocks/>
          </p:cNvCxnSpPr>
          <p:nvPr/>
        </p:nvCxnSpPr>
        <p:spPr>
          <a:xfrm flipH="1">
            <a:off x="3355687" y="3588464"/>
            <a:ext cx="1262570" cy="103374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453">
            <a:extLst>
              <a:ext uri="{FF2B5EF4-FFF2-40B4-BE49-F238E27FC236}">
                <a16:creationId xmlns:a16="http://schemas.microsoft.com/office/drawing/2014/main" id="{53EE9857-0C16-DF46-B999-44CEF8F53A64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F71B455C-1CE9-1241-A6BA-59CC136C970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8237-37B8-A444-BECE-B079D2689ADD}"/>
              </a:ext>
            </a:extLst>
          </p:cNvPr>
          <p:cNvSpPr txBox="1"/>
          <p:nvPr/>
        </p:nvSpPr>
        <p:spPr>
          <a:xfrm>
            <a:off x="2718641" y="228687"/>
            <a:ext cx="366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S</a:t>
            </a:r>
            <a:r>
              <a:rPr lang="en-US" sz="2400" b="1" u="sng" dirty="0">
                <a:solidFill>
                  <a:srgbClr val="002060"/>
                </a:solidFill>
              </a:rPr>
              <a:t>OURCE OF </a:t>
            </a:r>
            <a:r>
              <a:rPr lang="en-US" sz="2800" b="1" u="sng" dirty="0">
                <a:solidFill>
                  <a:srgbClr val="002060"/>
                </a:solidFill>
              </a:rPr>
              <a:t>LANP E</a:t>
            </a:r>
            <a:r>
              <a:rPr lang="en-US" sz="2400" b="1" u="sng" dirty="0">
                <a:solidFill>
                  <a:srgbClr val="002060"/>
                </a:solidFill>
              </a:rPr>
              <a:t>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48E10-CA2E-1F4D-9901-A08F73F6F8EA}"/>
              </a:ext>
            </a:extLst>
          </p:cNvPr>
          <p:cNvSpPr txBox="1"/>
          <p:nvPr/>
        </p:nvSpPr>
        <p:spPr>
          <a:xfrm>
            <a:off x="5511800" y="4711700"/>
            <a:ext cx="1199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Deuteron</a:t>
            </a:r>
          </a:p>
          <a:p>
            <a:pPr algn="ctr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Velocity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2.0 cm/sec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0.2 cm/sec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C3C3945D-E152-0145-AEEF-22C6EB941E15}"/>
              </a:ext>
            </a:extLst>
          </p:cNvPr>
          <p:cNvSpPr txBox="1"/>
          <p:nvPr/>
        </p:nvSpPr>
        <p:spPr>
          <a:xfrm>
            <a:off x="6856063" y="4707928"/>
            <a:ext cx="1483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Number of</a:t>
            </a:r>
          </a:p>
          <a:p>
            <a:pPr algn="ctr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Atomic Layers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B64DFE-1243-D14D-8F44-2255F865DA82}"/>
                  </a:ext>
                </a:extLst>
              </p:cNvPr>
              <p:cNvSpPr txBox="1"/>
              <p:nvPr/>
            </p:nvSpPr>
            <p:spPr>
              <a:xfrm>
                <a:off x="5306995" y="4151527"/>
                <a:ext cx="3518912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Number of Atomic Layers required </a:t>
                </a:r>
              </a:p>
              <a:p>
                <a:pPr algn="ctr"/>
                <a:r>
                  <a:rPr lang="en-US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u="sng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u="sng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u="sng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u="sng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u="sng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u="sng" dirty="0">
                    <a:solidFill>
                      <a:schemeClr val="accent5">
                        <a:lumMod val="75000"/>
                      </a:schemeClr>
                    </a:solidFill>
                  </a:rPr>
                  <a:t> fusion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B64DFE-1243-D14D-8F44-2255F865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95" y="4151527"/>
                <a:ext cx="3518912" cy="652551"/>
              </a:xfrm>
              <a:prstGeom prst="rect">
                <a:avLst/>
              </a:prstGeom>
              <a:blipFill>
                <a:blip r:embed="rId3"/>
                <a:stretch>
                  <a:fillRect l="-719" t="-3846" r="-71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DB0E5D-8573-114C-A1DA-6428DBCE987F}"/>
              </a:ext>
            </a:extLst>
          </p:cNvPr>
          <p:cNvSpPr txBox="1"/>
          <p:nvPr/>
        </p:nvSpPr>
        <p:spPr>
          <a:xfrm>
            <a:off x="5166203" y="5982564"/>
            <a:ext cx="371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Calculation verified by David  Kidwell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At Naval Research Lab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EF26F441-4D31-5A41-9948-5EAEF912C8C0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C4FB6-7591-674D-B11B-5EDC60CFF47C}"/>
              </a:ext>
            </a:extLst>
          </p:cNvPr>
          <p:cNvSpPr/>
          <p:nvPr/>
        </p:nvSpPr>
        <p:spPr>
          <a:xfrm>
            <a:off x="5207582" y="4146040"/>
            <a:ext cx="3617492" cy="2441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7A796FF5-F85B-B14C-B436-52D58294E1BF}"/>
              </a:ext>
            </a:extLst>
          </p:cNvPr>
          <p:cNvSpPr txBox="1"/>
          <p:nvPr/>
        </p:nvSpPr>
        <p:spPr>
          <a:xfrm rot="1978621">
            <a:off x="2253088" y="2434075"/>
            <a:ext cx="2298706" cy="338554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NICKEL LATTICE SURFACE</a:t>
            </a:r>
          </a:p>
        </p:txBody>
      </p:sp>
    </p:spTree>
    <p:extLst>
      <p:ext uri="{BB962C8B-B14F-4D97-AF65-F5344CB8AC3E}">
        <p14:creationId xmlns:p14="http://schemas.microsoft.com/office/powerpoint/2010/main" val="1925624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1626862" y="3217363"/>
            <a:ext cx="585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How Do You Amplify the Excess  Heat?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01441-4341-D644-AEFB-70D9DE33C3BA}"/>
              </a:ext>
            </a:extLst>
          </p:cNvPr>
          <p:cNvSpPr txBox="1"/>
          <p:nvPr/>
        </p:nvSpPr>
        <p:spPr>
          <a:xfrm>
            <a:off x="2464904" y="3740583"/>
            <a:ext cx="55640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1000 Single bead Electrodes     2-4 K-watts , ½ hour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Think: 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Rossi Experiment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182F-6D62-FE4E-A0E1-5892BD32DAA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A3B79-1AF6-374D-BF9B-9AE0550D26A2}"/>
              </a:ext>
            </a:extLst>
          </p:cNvPr>
          <p:cNvSpPr txBox="1"/>
          <p:nvPr/>
        </p:nvSpPr>
        <p:spPr>
          <a:xfrm>
            <a:off x="1617787" y="1192621"/>
            <a:ext cx="5778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What  is Miley’s  Electrode Telling 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0EE59-70FE-2F4E-88AF-158FB06B42D8}"/>
              </a:ext>
            </a:extLst>
          </p:cNvPr>
          <p:cNvSpPr txBox="1"/>
          <p:nvPr/>
        </p:nvSpPr>
        <p:spPr>
          <a:xfrm>
            <a:off x="2464904" y="1683183"/>
            <a:ext cx="5740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Single 1000 Ni bead electrode =&gt;  2-4 watts , 12 days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Process is strictly sequential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8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182F-6D62-FE4E-A0E1-5892BD32DAA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A3B79-1AF6-374D-BF9B-9AE0550D26A2}"/>
              </a:ext>
            </a:extLst>
          </p:cNvPr>
          <p:cNvSpPr txBox="1"/>
          <p:nvPr/>
        </p:nvSpPr>
        <p:spPr>
          <a:xfrm>
            <a:off x="1097087" y="1192621"/>
            <a:ext cx="701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What  Other </a:t>
            </a:r>
            <a:r>
              <a:rPr lang="en-US" sz="2800" b="1" u="sng" dirty="0" err="1">
                <a:solidFill>
                  <a:srgbClr val="002060"/>
                </a:solidFill>
              </a:rPr>
              <a:t>Experment</a:t>
            </a:r>
            <a:r>
              <a:rPr lang="en-US" sz="2800" b="1" u="sng" dirty="0">
                <a:solidFill>
                  <a:srgbClr val="002060"/>
                </a:solidFill>
              </a:rPr>
              <a:t> Should We Be Doing?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0EE59-70FE-2F4E-88AF-158FB06B42D8}"/>
              </a:ext>
            </a:extLst>
          </p:cNvPr>
          <p:cNvSpPr txBox="1"/>
          <p:nvPr/>
        </p:nvSpPr>
        <p:spPr>
          <a:xfrm>
            <a:off x="2464904" y="1683183"/>
            <a:ext cx="5583580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99.99% pure Ni-58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99.999% pure mono-isotopic Element:  i.e. Sc As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Frequent sampling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Monitor:  New isotopes appearance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   Order of new isotope appearance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	   Check against LANP order of 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9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182F-6D62-FE4E-A0E1-5892BD32DAA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FBDE6-CE66-504F-87FB-07367DAB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68" y="388982"/>
            <a:ext cx="5556747" cy="6103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C5F4F-3485-8B4D-97F4-A6BC19343EEF}"/>
              </a:ext>
            </a:extLst>
          </p:cNvPr>
          <p:cNvSpPr txBox="1"/>
          <p:nvPr/>
        </p:nvSpPr>
        <p:spPr>
          <a:xfrm>
            <a:off x="1767069" y="162096"/>
            <a:ext cx="2543453" cy="33855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Either Rare Decay or Fission</a:t>
            </a:r>
          </a:p>
        </p:txBody>
      </p:sp>
    </p:spTree>
    <p:extLst>
      <p:ext uri="{BB962C8B-B14F-4D97-AF65-F5344CB8AC3E}">
        <p14:creationId xmlns:p14="http://schemas.microsoft.com/office/powerpoint/2010/main" val="2292280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Donut 1264">
            <a:extLst>
              <a:ext uri="{FF2B5EF4-FFF2-40B4-BE49-F238E27FC236}">
                <a16:creationId xmlns:a16="http://schemas.microsoft.com/office/drawing/2014/main" id="{13EB340C-A421-104F-9E6A-3FAA0BFE7A7F}"/>
              </a:ext>
            </a:extLst>
          </p:cNvPr>
          <p:cNvSpPr/>
          <p:nvPr/>
        </p:nvSpPr>
        <p:spPr>
          <a:xfrm>
            <a:off x="-767399" y="521494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1" name="Donut 1280">
            <a:extLst>
              <a:ext uri="{FF2B5EF4-FFF2-40B4-BE49-F238E27FC236}">
                <a16:creationId xmlns:a16="http://schemas.microsoft.com/office/drawing/2014/main" id="{2B111E45-FA44-E64A-8298-E7989A8D299F}"/>
              </a:ext>
            </a:extLst>
          </p:cNvPr>
          <p:cNvSpPr/>
          <p:nvPr/>
        </p:nvSpPr>
        <p:spPr>
          <a:xfrm>
            <a:off x="-836275" y="5264928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2" name="Donut 1281">
            <a:extLst>
              <a:ext uri="{FF2B5EF4-FFF2-40B4-BE49-F238E27FC236}">
                <a16:creationId xmlns:a16="http://schemas.microsoft.com/office/drawing/2014/main" id="{C6576CEA-16F6-7047-A697-6B407AD54997}"/>
              </a:ext>
            </a:extLst>
          </p:cNvPr>
          <p:cNvSpPr/>
          <p:nvPr/>
        </p:nvSpPr>
        <p:spPr>
          <a:xfrm>
            <a:off x="-854476" y="522324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5" name="Donut 1294">
            <a:extLst>
              <a:ext uri="{FF2B5EF4-FFF2-40B4-BE49-F238E27FC236}">
                <a16:creationId xmlns:a16="http://schemas.microsoft.com/office/drawing/2014/main" id="{FE9ECAC4-6C1A-8947-9FBD-207144E14178}"/>
              </a:ext>
            </a:extLst>
          </p:cNvPr>
          <p:cNvSpPr/>
          <p:nvPr/>
        </p:nvSpPr>
        <p:spPr>
          <a:xfrm>
            <a:off x="-709203" y="5110242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7" name="Donut 1306">
            <a:extLst>
              <a:ext uri="{FF2B5EF4-FFF2-40B4-BE49-F238E27FC236}">
                <a16:creationId xmlns:a16="http://schemas.microsoft.com/office/drawing/2014/main" id="{9EE2F942-3E46-D742-9890-6DFF88FC35BC}"/>
              </a:ext>
            </a:extLst>
          </p:cNvPr>
          <p:cNvSpPr/>
          <p:nvPr/>
        </p:nvSpPr>
        <p:spPr>
          <a:xfrm>
            <a:off x="-722797" y="515960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9" name="Donut 1348">
            <a:extLst>
              <a:ext uri="{FF2B5EF4-FFF2-40B4-BE49-F238E27FC236}">
                <a16:creationId xmlns:a16="http://schemas.microsoft.com/office/drawing/2014/main" id="{D3A57F9D-AD00-ED4D-9435-39558286BC56}"/>
              </a:ext>
            </a:extLst>
          </p:cNvPr>
          <p:cNvSpPr/>
          <p:nvPr/>
        </p:nvSpPr>
        <p:spPr>
          <a:xfrm>
            <a:off x="-845423" y="533754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6" name="Donut 1355">
            <a:extLst>
              <a:ext uri="{FF2B5EF4-FFF2-40B4-BE49-F238E27FC236}">
                <a16:creationId xmlns:a16="http://schemas.microsoft.com/office/drawing/2014/main" id="{A6AB2065-A7E0-1F40-88E2-1B34718A570A}"/>
              </a:ext>
            </a:extLst>
          </p:cNvPr>
          <p:cNvSpPr/>
          <p:nvPr/>
        </p:nvSpPr>
        <p:spPr>
          <a:xfrm>
            <a:off x="-972006" y="5283978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7" name="Donut 1356">
            <a:extLst>
              <a:ext uri="{FF2B5EF4-FFF2-40B4-BE49-F238E27FC236}">
                <a16:creationId xmlns:a16="http://schemas.microsoft.com/office/drawing/2014/main" id="{FD113B95-3228-874B-A7D8-607F9734FF93}"/>
              </a:ext>
            </a:extLst>
          </p:cNvPr>
          <p:cNvSpPr/>
          <p:nvPr/>
        </p:nvSpPr>
        <p:spPr>
          <a:xfrm>
            <a:off x="-990208" y="524229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8" name="Donut 1367">
            <a:extLst>
              <a:ext uri="{FF2B5EF4-FFF2-40B4-BE49-F238E27FC236}">
                <a16:creationId xmlns:a16="http://schemas.microsoft.com/office/drawing/2014/main" id="{6A8CA5A3-C142-D64E-8625-F8CFA1F97AC8}"/>
              </a:ext>
            </a:extLst>
          </p:cNvPr>
          <p:cNvSpPr/>
          <p:nvPr/>
        </p:nvSpPr>
        <p:spPr>
          <a:xfrm>
            <a:off x="-921071" y="516783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9" name="Donut 1368">
            <a:extLst>
              <a:ext uri="{FF2B5EF4-FFF2-40B4-BE49-F238E27FC236}">
                <a16:creationId xmlns:a16="http://schemas.microsoft.com/office/drawing/2014/main" id="{CD70B651-2121-0A43-A4C9-9B4FB76C4F3D}"/>
              </a:ext>
            </a:extLst>
          </p:cNvPr>
          <p:cNvSpPr/>
          <p:nvPr/>
        </p:nvSpPr>
        <p:spPr>
          <a:xfrm>
            <a:off x="-939273" y="512614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1" name="Donut 1410">
            <a:extLst>
              <a:ext uri="{FF2B5EF4-FFF2-40B4-BE49-F238E27FC236}">
                <a16:creationId xmlns:a16="http://schemas.microsoft.com/office/drawing/2014/main" id="{3C23E78F-B670-6E42-8D6B-A367705F8506}"/>
              </a:ext>
            </a:extLst>
          </p:cNvPr>
          <p:cNvSpPr/>
          <p:nvPr/>
        </p:nvSpPr>
        <p:spPr>
          <a:xfrm>
            <a:off x="-773587" y="5087612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9" name="Donut 1418">
            <a:extLst>
              <a:ext uri="{FF2B5EF4-FFF2-40B4-BE49-F238E27FC236}">
                <a16:creationId xmlns:a16="http://schemas.microsoft.com/office/drawing/2014/main" id="{42B55DAC-5C27-0D46-B95F-526B4613195A}"/>
              </a:ext>
            </a:extLst>
          </p:cNvPr>
          <p:cNvSpPr/>
          <p:nvPr/>
        </p:nvSpPr>
        <p:spPr>
          <a:xfrm>
            <a:off x="-813632" y="518160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7" name="Donut 1426">
            <a:extLst>
              <a:ext uri="{FF2B5EF4-FFF2-40B4-BE49-F238E27FC236}">
                <a16:creationId xmlns:a16="http://schemas.microsoft.com/office/drawing/2014/main" id="{079A0DEC-8BF3-944D-9250-BE5BF5AD4F6C}"/>
              </a:ext>
            </a:extLst>
          </p:cNvPr>
          <p:cNvSpPr/>
          <p:nvPr/>
        </p:nvSpPr>
        <p:spPr>
          <a:xfrm>
            <a:off x="-828795" y="511684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8" name="Donut 1427">
            <a:extLst>
              <a:ext uri="{FF2B5EF4-FFF2-40B4-BE49-F238E27FC236}">
                <a16:creationId xmlns:a16="http://schemas.microsoft.com/office/drawing/2014/main" id="{DE1D4120-9566-BE41-BEB0-92144E005316}"/>
              </a:ext>
            </a:extLst>
          </p:cNvPr>
          <p:cNvSpPr/>
          <p:nvPr/>
        </p:nvSpPr>
        <p:spPr>
          <a:xfrm>
            <a:off x="-949363" y="520065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9" name="Donut 1428">
            <a:extLst>
              <a:ext uri="{FF2B5EF4-FFF2-40B4-BE49-F238E27FC236}">
                <a16:creationId xmlns:a16="http://schemas.microsoft.com/office/drawing/2014/main" id="{243C1E68-96F3-6142-AE8D-3778E7909397}"/>
              </a:ext>
            </a:extLst>
          </p:cNvPr>
          <p:cNvSpPr/>
          <p:nvPr/>
        </p:nvSpPr>
        <p:spPr>
          <a:xfrm>
            <a:off x="-967565" y="515896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69" name="Donut 1468">
            <a:extLst>
              <a:ext uri="{FF2B5EF4-FFF2-40B4-BE49-F238E27FC236}">
                <a16:creationId xmlns:a16="http://schemas.microsoft.com/office/drawing/2014/main" id="{CC91904F-F9A7-074F-A45E-48AE9DEE70CB}"/>
              </a:ext>
            </a:extLst>
          </p:cNvPr>
          <p:cNvSpPr/>
          <p:nvPr/>
        </p:nvSpPr>
        <p:spPr>
          <a:xfrm>
            <a:off x="-908216" y="523150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3" name="Donut 1522">
            <a:extLst>
              <a:ext uri="{FF2B5EF4-FFF2-40B4-BE49-F238E27FC236}">
                <a16:creationId xmlns:a16="http://schemas.microsoft.com/office/drawing/2014/main" id="{299C2B16-E640-364F-B373-6950CF9709D5}"/>
              </a:ext>
            </a:extLst>
          </p:cNvPr>
          <p:cNvSpPr/>
          <p:nvPr/>
        </p:nvSpPr>
        <p:spPr>
          <a:xfrm>
            <a:off x="-823999" y="523399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4" name="Donut 1523">
            <a:extLst>
              <a:ext uri="{FF2B5EF4-FFF2-40B4-BE49-F238E27FC236}">
                <a16:creationId xmlns:a16="http://schemas.microsoft.com/office/drawing/2014/main" id="{EBA625FE-DC7C-644B-8ED6-02C7042B860E}"/>
              </a:ext>
            </a:extLst>
          </p:cNvPr>
          <p:cNvSpPr/>
          <p:nvPr/>
        </p:nvSpPr>
        <p:spPr>
          <a:xfrm>
            <a:off x="-892874" y="5283978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5" name="Donut 1524">
            <a:extLst>
              <a:ext uri="{FF2B5EF4-FFF2-40B4-BE49-F238E27FC236}">
                <a16:creationId xmlns:a16="http://schemas.microsoft.com/office/drawing/2014/main" id="{84BCCC6B-BA48-3D41-A75C-20AB46159A8F}"/>
              </a:ext>
            </a:extLst>
          </p:cNvPr>
          <p:cNvSpPr/>
          <p:nvPr/>
        </p:nvSpPr>
        <p:spPr>
          <a:xfrm>
            <a:off x="-911076" y="524229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6" name="Donut 1525">
            <a:extLst>
              <a:ext uri="{FF2B5EF4-FFF2-40B4-BE49-F238E27FC236}">
                <a16:creationId xmlns:a16="http://schemas.microsoft.com/office/drawing/2014/main" id="{2969C176-6FC8-2641-A111-44C20FC618FA}"/>
              </a:ext>
            </a:extLst>
          </p:cNvPr>
          <p:cNvSpPr/>
          <p:nvPr/>
        </p:nvSpPr>
        <p:spPr>
          <a:xfrm>
            <a:off x="-668171" y="525311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7" name="Donut 1526">
            <a:extLst>
              <a:ext uri="{FF2B5EF4-FFF2-40B4-BE49-F238E27FC236}">
                <a16:creationId xmlns:a16="http://schemas.microsoft.com/office/drawing/2014/main" id="{4DAEA629-9A67-2441-8C4F-9220A84509B9}"/>
              </a:ext>
            </a:extLst>
          </p:cNvPr>
          <p:cNvSpPr/>
          <p:nvPr/>
        </p:nvSpPr>
        <p:spPr>
          <a:xfrm>
            <a:off x="-612709" y="527390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8" name="Donut 1527">
            <a:extLst>
              <a:ext uri="{FF2B5EF4-FFF2-40B4-BE49-F238E27FC236}">
                <a16:creationId xmlns:a16="http://schemas.microsoft.com/office/drawing/2014/main" id="{EEB21481-A3EB-C348-A752-2F58385B3858}"/>
              </a:ext>
            </a:extLst>
          </p:cNvPr>
          <p:cNvSpPr/>
          <p:nvPr/>
        </p:nvSpPr>
        <p:spPr>
          <a:xfrm>
            <a:off x="-633088" y="511844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4" name="Donut 1533">
            <a:extLst>
              <a:ext uri="{FF2B5EF4-FFF2-40B4-BE49-F238E27FC236}">
                <a16:creationId xmlns:a16="http://schemas.microsoft.com/office/drawing/2014/main" id="{76144F3F-47C6-F54F-832D-8FF575328B86}"/>
              </a:ext>
            </a:extLst>
          </p:cNvPr>
          <p:cNvSpPr/>
          <p:nvPr/>
        </p:nvSpPr>
        <p:spPr>
          <a:xfrm>
            <a:off x="-727639" y="528213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5" name="Donut 1534">
            <a:extLst>
              <a:ext uri="{FF2B5EF4-FFF2-40B4-BE49-F238E27FC236}">
                <a16:creationId xmlns:a16="http://schemas.microsoft.com/office/drawing/2014/main" id="{584321D1-E188-CF4C-9390-59C41804744E}"/>
              </a:ext>
            </a:extLst>
          </p:cNvPr>
          <p:cNvSpPr/>
          <p:nvPr/>
        </p:nvSpPr>
        <p:spPr>
          <a:xfrm>
            <a:off x="-745841" y="524044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6" name="Donut 1535">
            <a:extLst>
              <a:ext uri="{FF2B5EF4-FFF2-40B4-BE49-F238E27FC236}">
                <a16:creationId xmlns:a16="http://schemas.microsoft.com/office/drawing/2014/main" id="{6E9F2933-F5C7-F046-B095-4BC7BFF051F2}"/>
              </a:ext>
            </a:extLst>
          </p:cNvPr>
          <p:cNvSpPr/>
          <p:nvPr/>
        </p:nvSpPr>
        <p:spPr>
          <a:xfrm>
            <a:off x="-830187" y="5106662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8" name="Donut 1537">
            <a:extLst>
              <a:ext uri="{FF2B5EF4-FFF2-40B4-BE49-F238E27FC236}">
                <a16:creationId xmlns:a16="http://schemas.microsoft.com/office/drawing/2014/main" id="{169B234C-6E62-B64B-A585-E93AA68AE9AF}"/>
              </a:ext>
            </a:extLst>
          </p:cNvPr>
          <p:cNvSpPr/>
          <p:nvPr/>
        </p:nvSpPr>
        <p:spPr>
          <a:xfrm>
            <a:off x="-870232" y="520065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9" name="Donut 1538">
            <a:extLst>
              <a:ext uri="{FF2B5EF4-FFF2-40B4-BE49-F238E27FC236}">
                <a16:creationId xmlns:a16="http://schemas.microsoft.com/office/drawing/2014/main" id="{3CAF6905-9ABD-694F-BD7F-62162579DCDE}"/>
              </a:ext>
            </a:extLst>
          </p:cNvPr>
          <p:cNvSpPr/>
          <p:nvPr/>
        </p:nvSpPr>
        <p:spPr>
          <a:xfrm>
            <a:off x="-885394" y="513589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0" name="Donut 1539">
            <a:extLst>
              <a:ext uri="{FF2B5EF4-FFF2-40B4-BE49-F238E27FC236}">
                <a16:creationId xmlns:a16="http://schemas.microsoft.com/office/drawing/2014/main" id="{D7EFB2BC-7732-2E4F-A9B9-73825CC0BC3C}"/>
              </a:ext>
            </a:extLst>
          </p:cNvPr>
          <p:cNvSpPr/>
          <p:nvPr/>
        </p:nvSpPr>
        <p:spPr>
          <a:xfrm>
            <a:off x="-755932" y="531495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1" name="Donut 1540">
            <a:extLst>
              <a:ext uri="{FF2B5EF4-FFF2-40B4-BE49-F238E27FC236}">
                <a16:creationId xmlns:a16="http://schemas.microsoft.com/office/drawing/2014/main" id="{F57931F5-7394-2B4E-8C07-BA36FAC65E3F}"/>
              </a:ext>
            </a:extLst>
          </p:cNvPr>
          <p:cNvSpPr/>
          <p:nvPr/>
        </p:nvSpPr>
        <p:spPr>
          <a:xfrm>
            <a:off x="-774133" y="527326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2" name="Donut 1541">
            <a:extLst>
              <a:ext uri="{FF2B5EF4-FFF2-40B4-BE49-F238E27FC236}">
                <a16:creationId xmlns:a16="http://schemas.microsoft.com/office/drawing/2014/main" id="{C7779CDB-EC33-B54D-9419-B2E570EE9CCF}"/>
              </a:ext>
            </a:extLst>
          </p:cNvPr>
          <p:cNvSpPr/>
          <p:nvPr/>
        </p:nvSpPr>
        <p:spPr>
          <a:xfrm>
            <a:off x="-714784" y="534580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3" name="Donut 1542">
            <a:extLst>
              <a:ext uri="{FF2B5EF4-FFF2-40B4-BE49-F238E27FC236}">
                <a16:creationId xmlns:a16="http://schemas.microsoft.com/office/drawing/2014/main" id="{20010496-5658-0D4C-819B-144EB7131F4D}"/>
              </a:ext>
            </a:extLst>
          </p:cNvPr>
          <p:cNvSpPr/>
          <p:nvPr/>
        </p:nvSpPr>
        <p:spPr>
          <a:xfrm>
            <a:off x="-711034" y="525549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4" name="Donut 1543">
            <a:extLst>
              <a:ext uri="{FF2B5EF4-FFF2-40B4-BE49-F238E27FC236}">
                <a16:creationId xmlns:a16="http://schemas.microsoft.com/office/drawing/2014/main" id="{56F0678F-D5C9-F949-BF82-A98B68FD3306}"/>
              </a:ext>
            </a:extLst>
          </p:cNvPr>
          <p:cNvSpPr/>
          <p:nvPr/>
        </p:nvSpPr>
        <p:spPr>
          <a:xfrm>
            <a:off x="-655572" y="527628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5" name="Donut 1544">
            <a:extLst>
              <a:ext uri="{FF2B5EF4-FFF2-40B4-BE49-F238E27FC236}">
                <a16:creationId xmlns:a16="http://schemas.microsoft.com/office/drawing/2014/main" id="{3C5CBCEF-98F4-D644-BE24-BE70CF23543B}"/>
              </a:ext>
            </a:extLst>
          </p:cNvPr>
          <p:cNvSpPr/>
          <p:nvPr/>
        </p:nvSpPr>
        <p:spPr>
          <a:xfrm>
            <a:off x="-675951" y="512082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6" name="Donut 1545">
            <a:extLst>
              <a:ext uri="{FF2B5EF4-FFF2-40B4-BE49-F238E27FC236}">
                <a16:creationId xmlns:a16="http://schemas.microsoft.com/office/drawing/2014/main" id="{62345EDD-81C7-CB42-9A88-28C3F04ACFE4}"/>
              </a:ext>
            </a:extLst>
          </p:cNvPr>
          <p:cNvSpPr/>
          <p:nvPr/>
        </p:nvSpPr>
        <p:spPr>
          <a:xfrm>
            <a:off x="-649121" y="521501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8" name="Donut 1547">
            <a:extLst>
              <a:ext uri="{FF2B5EF4-FFF2-40B4-BE49-F238E27FC236}">
                <a16:creationId xmlns:a16="http://schemas.microsoft.com/office/drawing/2014/main" id="{1424209F-AA52-EA4F-A218-E9EC12BBCF79}"/>
              </a:ext>
            </a:extLst>
          </p:cNvPr>
          <p:cNvSpPr/>
          <p:nvPr/>
        </p:nvSpPr>
        <p:spPr>
          <a:xfrm>
            <a:off x="-614038" y="508034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9" name="Donut 1548">
            <a:extLst>
              <a:ext uri="{FF2B5EF4-FFF2-40B4-BE49-F238E27FC236}">
                <a16:creationId xmlns:a16="http://schemas.microsoft.com/office/drawing/2014/main" id="{BBBECA0E-F9E6-0E40-8935-1A37D4BAB395}"/>
              </a:ext>
            </a:extLst>
          </p:cNvPr>
          <p:cNvSpPr/>
          <p:nvPr/>
        </p:nvSpPr>
        <p:spPr>
          <a:xfrm>
            <a:off x="-691984" y="521739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0" name="Donut 1549">
            <a:extLst>
              <a:ext uri="{FF2B5EF4-FFF2-40B4-BE49-F238E27FC236}">
                <a16:creationId xmlns:a16="http://schemas.microsoft.com/office/drawing/2014/main" id="{D4AB359A-D06D-E44B-B641-D1F0E9F292E2}"/>
              </a:ext>
            </a:extLst>
          </p:cNvPr>
          <p:cNvSpPr/>
          <p:nvPr/>
        </p:nvSpPr>
        <p:spPr>
          <a:xfrm>
            <a:off x="-636522" y="523818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1" name="Donut 1550">
            <a:extLst>
              <a:ext uri="{FF2B5EF4-FFF2-40B4-BE49-F238E27FC236}">
                <a16:creationId xmlns:a16="http://schemas.microsoft.com/office/drawing/2014/main" id="{1F99F0E7-7CF2-E94B-80DC-48E40EC21246}"/>
              </a:ext>
            </a:extLst>
          </p:cNvPr>
          <p:cNvSpPr/>
          <p:nvPr/>
        </p:nvSpPr>
        <p:spPr>
          <a:xfrm>
            <a:off x="-656901" y="508272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2" name="Donut 1551">
            <a:extLst>
              <a:ext uri="{FF2B5EF4-FFF2-40B4-BE49-F238E27FC236}">
                <a16:creationId xmlns:a16="http://schemas.microsoft.com/office/drawing/2014/main" id="{16672A33-D663-094C-805D-138AD814D1BB}"/>
              </a:ext>
            </a:extLst>
          </p:cNvPr>
          <p:cNvSpPr/>
          <p:nvPr/>
        </p:nvSpPr>
        <p:spPr>
          <a:xfrm>
            <a:off x="-651502" y="5172154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3" name="Donut 1552">
            <a:extLst>
              <a:ext uri="{FF2B5EF4-FFF2-40B4-BE49-F238E27FC236}">
                <a16:creationId xmlns:a16="http://schemas.microsoft.com/office/drawing/2014/main" id="{13E2A9B5-4B18-E644-A835-D5611F015189}"/>
              </a:ext>
            </a:extLst>
          </p:cNvPr>
          <p:cNvSpPr/>
          <p:nvPr/>
        </p:nvSpPr>
        <p:spPr>
          <a:xfrm>
            <a:off x="-596041" y="5192944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5" name="Donut 1554">
            <a:extLst>
              <a:ext uri="{FF2B5EF4-FFF2-40B4-BE49-F238E27FC236}">
                <a16:creationId xmlns:a16="http://schemas.microsoft.com/office/drawing/2014/main" id="{C9C8FDC9-D5CE-624A-924E-3C3E5B273C5D}"/>
              </a:ext>
            </a:extLst>
          </p:cNvPr>
          <p:cNvSpPr/>
          <p:nvPr/>
        </p:nvSpPr>
        <p:spPr>
          <a:xfrm>
            <a:off x="-694365" y="517453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6" name="Donut 1555">
            <a:extLst>
              <a:ext uri="{FF2B5EF4-FFF2-40B4-BE49-F238E27FC236}">
                <a16:creationId xmlns:a16="http://schemas.microsoft.com/office/drawing/2014/main" id="{DBAF13EE-DA73-DC48-816A-915A9A0F5A39}"/>
              </a:ext>
            </a:extLst>
          </p:cNvPr>
          <p:cNvSpPr/>
          <p:nvPr/>
        </p:nvSpPr>
        <p:spPr>
          <a:xfrm>
            <a:off x="-638903" y="519532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8" name="Donut 1557">
            <a:extLst>
              <a:ext uri="{FF2B5EF4-FFF2-40B4-BE49-F238E27FC236}">
                <a16:creationId xmlns:a16="http://schemas.microsoft.com/office/drawing/2014/main" id="{F5D5363D-BA34-4643-9F36-537990DF49B3}"/>
              </a:ext>
            </a:extLst>
          </p:cNvPr>
          <p:cNvSpPr/>
          <p:nvPr/>
        </p:nvSpPr>
        <p:spPr>
          <a:xfrm>
            <a:off x="-641977" y="514357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1" name="Donut 1560">
            <a:extLst>
              <a:ext uri="{FF2B5EF4-FFF2-40B4-BE49-F238E27FC236}">
                <a16:creationId xmlns:a16="http://schemas.microsoft.com/office/drawing/2014/main" id="{61DDBACE-BB94-F648-A3BC-2D138A14EBB3}"/>
              </a:ext>
            </a:extLst>
          </p:cNvPr>
          <p:cNvSpPr/>
          <p:nvPr/>
        </p:nvSpPr>
        <p:spPr>
          <a:xfrm>
            <a:off x="-684840" y="5145961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2" name="Donut 1561">
            <a:extLst>
              <a:ext uri="{FF2B5EF4-FFF2-40B4-BE49-F238E27FC236}">
                <a16:creationId xmlns:a16="http://schemas.microsoft.com/office/drawing/2014/main" id="{9BC08C8E-5921-5A42-8CBC-3E5C5A48CC9F}"/>
              </a:ext>
            </a:extLst>
          </p:cNvPr>
          <p:cNvSpPr/>
          <p:nvPr/>
        </p:nvSpPr>
        <p:spPr>
          <a:xfrm>
            <a:off x="-629378" y="516675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25" name="Donut 1624">
            <a:extLst>
              <a:ext uri="{FF2B5EF4-FFF2-40B4-BE49-F238E27FC236}">
                <a16:creationId xmlns:a16="http://schemas.microsoft.com/office/drawing/2014/main" id="{9E072212-FBF1-374D-874C-65F6182D5F92}"/>
              </a:ext>
            </a:extLst>
          </p:cNvPr>
          <p:cNvSpPr/>
          <p:nvPr/>
        </p:nvSpPr>
        <p:spPr>
          <a:xfrm>
            <a:off x="-671554" y="534265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31" name="Donut 1630">
            <a:extLst>
              <a:ext uri="{FF2B5EF4-FFF2-40B4-BE49-F238E27FC236}">
                <a16:creationId xmlns:a16="http://schemas.microsoft.com/office/drawing/2014/main" id="{E22CCF6D-91A7-7444-8484-A4ECB27968F2}"/>
              </a:ext>
            </a:extLst>
          </p:cNvPr>
          <p:cNvSpPr/>
          <p:nvPr/>
        </p:nvSpPr>
        <p:spPr>
          <a:xfrm>
            <a:off x="-637666" y="5349794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497A6F7-C94F-BE44-9B9D-1D86530FCB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0533" y="3482006"/>
            <a:ext cx="6473606" cy="1828800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2EEB8E-EE81-DC4D-8E4D-716701860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689" y="1298713"/>
            <a:ext cx="6688240" cy="1435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328763-D057-2E40-A896-EF0E0ED8DCA6}"/>
              </a:ext>
            </a:extLst>
          </p:cNvPr>
          <p:cNvSpPr/>
          <p:nvPr/>
        </p:nvSpPr>
        <p:spPr>
          <a:xfrm>
            <a:off x="1258681" y="1060173"/>
            <a:ext cx="6688240" cy="1921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B24A0C-616C-8343-AC9E-30BEBB090027}"/>
              </a:ext>
            </a:extLst>
          </p:cNvPr>
          <p:cNvSpPr/>
          <p:nvPr/>
        </p:nvSpPr>
        <p:spPr>
          <a:xfrm>
            <a:off x="1258681" y="3407464"/>
            <a:ext cx="6688240" cy="1921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ABE602-032F-2A4C-824E-ED1956219F88}"/>
              </a:ext>
            </a:extLst>
          </p:cNvPr>
          <p:cNvSpPr txBox="1"/>
          <p:nvPr/>
        </p:nvSpPr>
        <p:spPr>
          <a:xfrm>
            <a:off x="1767069" y="758996"/>
            <a:ext cx="2543453" cy="33855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Either Rare Decay or Fission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549786-F94D-2B45-B15C-32BC26FB4711}"/>
              </a:ext>
            </a:extLst>
          </p:cNvPr>
          <p:cNvSpPr txBox="1"/>
          <p:nvPr/>
        </p:nvSpPr>
        <p:spPr>
          <a:xfrm>
            <a:off x="1767069" y="3108496"/>
            <a:ext cx="2581925" cy="33855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Both Rare Decay and Fission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C3D02B-CBF1-4345-8869-C285F681452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E8DCD0-1744-3146-A70D-1AD9741242CF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E9480B-1939-D74C-BD90-A8D09E4F72AB}"/>
              </a:ext>
            </a:extLst>
          </p:cNvPr>
          <p:cNvSpPr txBox="1"/>
          <p:nvPr/>
        </p:nvSpPr>
        <p:spPr>
          <a:xfrm>
            <a:off x="32618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4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Donut 1264">
            <a:extLst>
              <a:ext uri="{FF2B5EF4-FFF2-40B4-BE49-F238E27FC236}">
                <a16:creationId xmlns:a16="http://schemas.microsoft.com/office/drawing/2014/main" id="{13EB340C-A421-104F-9E6A-3FAA0BFE7A7F}"/>
              </a:ext>
            </a:extLst>
          </p:cNvPr>
          <p:cNvSpPr/>
          <p:nvPr/>
        </p:nvSpPr>
        <p:spPr>
          <a:xfrm>
            <a:off x="-767399" y="521494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1" name="Donut 1280">
            <a:extLst>
              <a:ext uri="{FF2B5EF4-FFF2-40B4-BE49-F238E27FC236}">
                <a16:creationId xmlns:a16="http://schemas.microsoft.com/office/drawing/2014/main" id="{2B111E45-FA44-E64A-8298-E7989A8D299F}"/>
              </a:ext>
            </a:extLst>
          </p:cNvPr>
          <p:cNvSpPr/>
          <p:nvPr/>
        </p:nvSpPr>
        <p:spPr>
          <a:xfrm>
            <a:off x="-836275" y="5264928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2" name="Donut 1281">
            <a:extLst>
              <a:ext uri="{FF2B5EF4-FFF2-40B4-BE49-F238E27FC236}">
                <a16:creationId xmlns:a16="http://schemas.microsoft.com/office/drawing/2014/main" id="{C6576CEA-16F6-7047-A697-6B407AD54997}"/>
              </a:ext>
            </a:extLst>
          </p:cNvPr>
          <p:cNvSpPr/>
          <p:nvPr/>
        </p:nvSpPr>
        <p:spPr>
          <a:xfrm>
            <a:off x="-854476" y="522324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5" name="Donut 1294">
            <a:extLst>
              <a:ext uri="{FF2B5EF4-FFF2-40B4-BE49-F238E27FC236}">
                <a16:creationId xmlns:a16="http://schemas.microsoft.com/office/drawing/2014/main" id="{FE9ECAC4-6C1A-8947-9FBD-207144E14178}"/>
              </a:ext>
            </a:extLst>
          </p:cNvPr>
          <p:cNvSpPr/>
          <p:nvPr/>
        </p:nvSpPr>
        <p:spPr>
          <a:xfrm>
            <a:off x="-709203" y="5110242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7" name="Donut 1306">
            <a:extLst>
              <a:ext uri="{FF2B5EF4-FFF2-40B4-BE49-F238E27FC236}">
                <a16:creationId xmlns:a16="http://schemas.microsoft.com/office/drawing/2014/main" id="{9EE2F942-3E46-D742-9890-6DFF88FC35BC}"/>
              </a:ext>
            </a:extLst>
          </p:cNvPr>
          <p:cNvSpPr/>
          <p:nvPr/>
        </p:nvSpPr>
        <p:spPr>
          <a:xfrm>
            <a:off x="-722797" y="515960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9" name="Donut 1348">
            <a:extLst>
              <a:ext uri="{FF2B5EF4-FFF2-40B4-BE49-F238E27FC236}">
                <a16:creationId xmlns:a16="http://schemas.microsoft.com/office/drawing/2014/main" id="{D3A57F9D-AD00-ED4D-9435-39558286BC56}"/>
              </a:ext>
            </a:extLst>
          </p:cNvPr>
          <p:cNvSpPr/>
          <p:nvPr/>
        </p:nvSpPr>
        <p:spPr>
          <a:xfrm>
            <a:off x="-845423" y="533754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6" name="Donut 1355">
            <a:extLst>
              <a:ext uri="{FF2B5EF4-FFF2-40B4-BE49-F238E27FC236}">
                <a16:creationId xmlns:a16="http://schemas.microsoft.com/office/drawing/2014/main" id="{A6AB2065-A7E0-1F40-88E2-1B34718A570A}"/>
              </a:ext>
            </a:extLst>
          </p:cNvPr>
          <p:cNvSpPr/>
          <p:nvPr/>
        </p:nvSpPr>
        <p:spPr>
          <a:xfrm>
            <a:off x="-972006" y="5283978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7" name="Donut 1356">
            <a:extLst>
              <a:ext uri="{FF2B5EF4-FFF2-40B4-BE49-F238E27FC236}">
                <a16:creationId xmlns:a16="http://schemas.microsoft.com/office/drawing/2014/main" id="{FD113B95-3228-874B-A7D8-607F9734FF93}"/>
              </a:ext>
            </a:extLst>
          </p:cNvPr>
          <p:cNvSpPr/>
          <p:nvPr/>
        </p:nvSpPr>
        <p:spPr>
          <a:xfrm>
            <a:off x="-990208" y="524229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8" name="Donut 1367">
            <a:extLst>
              <a:ext uri="{FF2B5EF4-FFF2-40B4-BE49-F238E27FC236}">
                <a16:creationId xmlns:a16="http://schemas.microsoft.com/office/drawing/2014/main" id="{6A8CA5A3-C142-D64E-8625-F8CFA1F97AC8}"/>
              </a:ext>
            </a:extLst>
          </p:cNvPr>
          <p:cNvSpPr/>
          <p:nvPr/>
        </p:nvSpPr>
        <p:spPr>
          <a:xfrm>
            <a:off x="-921071" y="516783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9" name="Donut 1368">
            <a:extLst>
              <a:ext uri="{FF2B5EF4-FFF2-40B4-BE49-F238E27FC236}">
                <a16:creationId xmlns:a16="http://schemas.microsoft.com/office/drawing/2014/main" id="{CD70B651-2121-0A43-A4C9-9B4FB76C4F3D}"/>
              </a:ext>
            </a:extLst>
          </p:cNvPr>
          <p:cNvSpPr/>
          <p:nvPr/>
        </p:nvSpPr>
        <p:spPr>
          <a:xfrm>
            <a:off x="-939273" y="512614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1" name="Donut 1410">
            <a:extLst>
              <a:ext uri="{FF2B5EF4-FFF2-40B4-BE49-F238E27FC236}">
                <a16:creationId xmlns:a16="http://schemas.microsoft.com/office/drawing/2014/main" id="{3C23E78F-B670-6E42-8D6B-A367705F8506}"/>
              </a:ext>
            </a:extLst>
          </p:cNvPr>
          <p:cNvSpPr/>
          <p:nvPr/>
        </p:nvSpPr>
        <p:spPr>
          <a:xfrm>
            <a:off x="-773587" y="5087612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9" name="Donut 1418">
            <a:extLst>
              <a:ext uri="{FF2B5EF4-FFF2-40B4-BE49-F238E27FC236}">
                <a16:creationId xmlns:a16="http://schemas.microsoft.com/office/drawing/2014/main" id="{42B55DAC-5C27-0D46-B95F-526B4613195A}"/>
              </a:ext>
            </a:extLst>
          </p:cNvPr>
          <p:cNvSpPr/>
          <p:nvPr/>
        </p:nvSpPr>
        <p:spPr>
          <a:xfrm>
            <a:off x="-813632" y="518160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7" name="Donut 1426">
            <a:extLst>
              <a:ext uri="{FF2B5EF4-FFF2-40B4-BE49-F238E27FC236}">
                <a16:creationId xmlns:a16="http://schemas.microsoft.com/office/drawing/2014/main" id="{079A0DEC-8BF3-944D-9250-BE5BF5AD4F6C}"/>
              </a:ext>
            </a:extLst>
          </p:cNvPr>
          <p:cNvSpPr/>
          <p:nvPr/>
        </p:nvSpPr>
        <p:spPr>
          <a:xfrm>
            <a:off x="-828795" y="511684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8" name="Donut 1427">
            <a:extLst>
              <a:ext uri="{FF2B5EF4-FFF2-40B4-BE49-F238E27FC236}">
                <a16:creationId xmlns:a16="http://schemas.microsoft.com/office/drawing/2014/main" id="{DE1D4120-9566-BE41-BEB0-92144E005316}"/>
              </a:ext>
            </a:extLst>
          </p:cNvPr>
          <p:cNvSpPr/>
          <p:nvPr/>
        </p:nvSpPr>
        <p:spPr>
          <a:xfrm>
            <a:off x="-949363" y="520065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9" name="Donut 1428">
            <a:extLst>
              <a:ext uri="{FF2B5EF4-FFF2-40B4-BE49-F238E27FC236}">
                <a16:creationId xmlns:a16="http://schemas.microsoft.com/office/drawing/2014/main" id="{243C1E68-96F3-6142-AE8D-3778E7909397}"/>
              </a:ext>
            </a:extLst>
          </p:cNvPr>
          <p:cNvSpPr/>
          <p:nvPr/>
        </p:nvSpPr>
        <p:spPr>
          <a:xfrm>
            <a:off x="-967565" y="515896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69" name="Donut 1468">
            <a:extLst>
              <a:ext uri="{FF2B5EF4-FFF2-40B4-BE49-F238E27FC236}">
                <a16:creationId xmlns:a16="http://schemas.microsoft.com/office/drawing/2014/main" id="{CC91904F-F9A7-074F-A45E-48AE9DEE70CB}"/>
              </a:ext>
            </a:extLst>
          </p:cNvPr>
          <p:cNvSpPr/>
          <p:nvPr/>
        </p:nvSpPr>
        <p:spPr>
          <a:xfrm>
            <a:off x="-908216" y="523150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3" name="Donut 1522">
            <a:extLst>
              <a:ext uri="{FF2B5EF4-FFF2-40B4-BE49-F238E27FC236}">
                <a16:creationId xmlns:a16="http://schemas.microsoft.com/office/drawing/2014/main" id="{299C2B16-E640-364F-B373-6950CF9709D5}"/>
              </a:ext>
            </a:extLst>
          </p:cNvPr>
          <p:cNvSpPr/>
          <p:nvPr/>
        </p:nvSpPr>
        <p:spPr>
          <a:xfrm>
            <a:off x="-823999" y="523399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4" name="Donut 1523">
            <a:extLst>
              <a:ext uri="{FF2B5EF4-FFF2-40B4-BE49-F238E27FC236}">
                <a16:creationId xmlns:a16="http://schemas.microsoft.com/office/drawing/2014/main" id="{EBA625FE-DC7C-644B-8ED6-02C7042B860E}"/>
              </a:ext>
            </a:extLst>
          </p:cNvPr>
          <p:cNvSpPr/>
          <p:nvPr/>
        </p:nvSpPr>
        <p:spPr>
          <a:xfrm>
            <a:off x="-892874" y="5283978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5" name="Donut 1524">
            <a:extLst>
              <a:ext uri="{FF2B5EF4-FFF2-40B4-BE49-F238E27FC236}">
                <a16:creationId xmlns:a16="http://schemas.microsoft.com/office/drawing/2014/main" id="{84BCCC6B-BA48-3D41-A75C-20AB46159A8F}"/>
              </a:ext>
            </a:extLst>
          </p:cNvPr>
          <p:cNvSpPr/>
          <p:nvPr/>
        </p:nvSpPr>
        <p:spPr>
          <a:xfrm>
            <a:off x="-911076" y="524229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6" name="Donut 1525">
            <a:extLst>
              <a:ext uri="{FF2B5EF4-FFF2-40B4-BE49-F238E27FC236}">
                <a16:creationId xmlns:a16="http://schemas.microsoft.com/office/drawing/2014/main" id="{2969C176-6FC8-2641-A111-44C20FC618FA}"/>
              </a:ext>
            </a:extLst>
          </p:cNvPr>
          <p:cNvSpPr/>
          <p:nvPr/>
        </p:nvSpPr>
        <p:spPr>
          <a:xfrm>
            <a:off x="-668171" y="525311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7" name="Donut 1526">
            <a:extLst>
              <a:ext uri="{FF2B5EF4-FFF2-40B4-BE49-F238E27FC236}">
                <a16:creationId xmlns:a16="http://schemas.microsoft.com/office/drawing/2014/main" id="{4DAEA629-9A67-2441-8C4F-9220A84509B9}"/>
              </a:ext>
            </a:extLst>
          </p:cNvPr>
          <p:cNvSpPr/>
          <p:nvPr/>
        </p:nvSpPr>
        <p:spPr>
          <a:xfrm>
            <a:off x="-612709" y="527390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8" name="Donut 1527">
            <a:extLst>
              <a:ext uri="{FF2B5EF4-FFF2-40B4-BE49-F238E27FC236}">
                <a16:creationId xmlns:a16="http://schemas.microsoft.com/office/drawing/2014/main" id="{EEB21481-A3EB-C348-A752-2F58385B3858}"/>
              </a:ext>
            </a:extLst>
          </p:cNvPr>
          <p:cNvSpPr/>
          <p:nvPr/>
        </p:nvSpPr>
        <p:spPr>
          <a:xfrm>
            <a:off x="-633088" y="511844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4" name="Donut 1533">
            <a:extLst>
              <a:ext uri="{FF2B5EF4-FFF2-40B4-BE49-F238E27FC236}">
                <a16:creationId xmlns:a16="http://schemas.microsoft.com/office/drawing/2014/main" id="{76144F3F-47C6-F54F-832D-8FF575328B86}"/>
              </a:ext>
            </a:extLst>
          </p:cNvPr>
          <p:cNvSpPr/>
          <p:nvPr/>
        </p:nvSpPr>
        <p:spPr>
          <a:xfrm>
            <a:off x="-727639" y="528213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5" name="Donut 1534">
            <a:extLst>
              <a:ext uri="{FF2B5EF4-FFF2-40B4-BE49-F238E27FC236}">
                <a16:creationId xmlns:a16="http://schemas.microsoft.com/office/drawing/2014/main" id="{584321D1-E188-CF4C-9390-59C41804744E}"/>
              </a:ext>
            </a:extLst>
          </p:cNvPr>
          <p:cNvSpPr/>
          <p:nvPr/>
        </p:nvSpPr>
        <p:spPr>
          <a:xfrm>
            <a:off x="-745841" y="524044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6" name="Donut 1535">
            <a:extLst>
              <a:ext uri="{FF2B5EF4-FFF2-40B4-BE49-F238E27FC236}">
                <a16:creationId xmlns:a16="http://schemas.microsoft.com/office/drawing/2014/main" id="{6E9F2933-F5C7-F046-B095-4BC7BFF051F2}"/>
              </a:ext>
            </a:extLst>
          </p:cNvPr>
          <p:cNvSpPr/>
          <p:nvPr/>
        </p:nvSpPr>
        <p:spPr>
          <a:xfrm>
            <a:off x="-830187" y="5106662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8" name="Donut 1537">
            <a:extLst>
              <a:ext uri="{FF2B5EF4-FFF2-40B4-BE49-F238E27FC236}">
                <a16:creationId xmlns:a16="http://schemas.microsoft.com/office/drawing/2014/main" id="{169B234C-6E62-B64B-A585-E93AA68AE9AF}"/>
              </a:ext>
            </a:extLst>
          </p:cNvPr>
          <p:cNvSpPr/>
          <p:nvPr/>
        </p:nvSpPr>
        <p:spPr>
          <a:xfrm>
            <a:off x="-870232" y="520065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9" name="Donut 1538">
            <a:extLst>
              <a:ext uri="{FF2B5EF4-FFF2-40B4-BE49-F238E27FC236}">
                <a16:creationId xmlns:a16="http://schemas.microsoft.com/office/drawing/2014/main" id="{3CAF6905-9ABD-694F-BD7F-62162579DCDE}"/>
              </a:ext>
            </a:extLst>
          </p:cNvPr>
          <p:cNvSpPr/>
          <p:nvPr/>
        </p:nvSpPr>
        <p:spPr>
          <a:xfrm>
            <a:off x="-885394" y="5135890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0" name="Donut 1539">
            <a:extLst>
              <a:ext uri="{FF2B5EF4-FFF2-40B4-BE49-F238E27FC236}">
                <a16:creationId xmlns:a16="http://schemas.microsoft.com/office/drawing/2014/main" id="{D7EFB2BC-7732-2E4F-A9B9-73825CC0BC3C}"/>
              </a:ext>
            </a:extLst>
          </p:cNvPr>
          <p:cNvSpPr/>
          <p:nvPr/>
        </p:nvSpPr>
        <p:spPr>
          <a:xfrm>
            <a:off x="-755932" y="531495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1" name="Donut 1540">
            <a:extLst>
              <a:ext uri="{FF2B5EF4-FFF2-40B4-BE49-F238E27FC236}">
                <a16:creationId xmlns:a16="http://schemas.microsoft.com/office/drawing/2014/main" id="{F57931F5-7394-2B4E-8C07-BA36FAC65E3F}"/>
              </a:ext>
            </a:extLst>
          </p:cNvPr>
          <p:cNvSpPr/>
          <p:nvPr/>
        </p:nvSpPr>
        <p:spPr>
          <a:xfrm>
            <a:off x="-774133" y="5273266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2" name="Donut 1541">
            <a:extLst>
              <a:ext uri="{FF2B5EF4-FFF2-40B4-BE49-F238E27FC236}">
                <a16:creationId xmlns:a16="http://schemas.microsoft.com/office/drawing/2014/main" id="{C7779CDB-EC33-B54D-9419-B2E570EE9CCF}"/>
              </a:ext>
            </a:extLst>
          </p:cNvPr>
          <p:cNvSpPr/>
          <p:nvPr/>
        </p:nvSpPr>
        <p:spPr>
          <a:xfrm>
            <a:off x="-714784" y="534580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3" name="Donut 1542">
            <a:extLst>
              <a:ext uri="{FF2B5EF4-FFF2-40B4-BE49-F238E27FC236}">
                <a16:creationId xmlns:a16="http://schemas.microsoft.com/office/drawing/2014/main" id="{20010496-5658-0D4C-819B-144EB7131F4D}"/>
              </a:ext>
            </a:extLst>
          </p:cNvPr>
          <p:cNvSpPr/>
          <p:nvPr/>
        </p:nvSpPr>
        <p:spPr>
          <a:xfrm>
            <a:off x="-711034" y="525549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4" name="Donut 1543">
            <a:extLst>
              <a:ext uri="{FF2B5EF4-FFF2-40B4-BE49-F238E27FC236}">
                <a16:creationId xmlns:a16="http://schemas.microsoft.com/office/drawing/2014/main" id="{56F0678F-D5C9-F949-BF82-A98B68FD3306}"/>
              </a:ext>
            </a:extLst>
          </p:cNvPr>
          <p:cNvSpPr/>
          <p:nvPr/>
        </p:nvSpPr>
        <p:spPr>
          <a:xfrm>
            <a:off x="-655572" y="527628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5" name="Donut 1544">
            <a:extLst>
              <a:ext uri="{FF2B5EF4-FFF2-40B4-BE49-F238E27FC236}">
                <a16:creationId xmlns:a16="http://schemas.microsoft.com/office/drawing/2014/main" id="{3C5CBCEF-98F4-D644-BE24-BE70CF23543B}"/>
              </a:ext>
            </a:extLst>
          </p:cNvPr>
          <p:cNvSpPr/>
          <p:nvPr/>
        </p:nvSpPr>
        <p:spPr>
          <a:xfrm>
            <a:off x="-675951" y="512082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6" name="Donut 1545">
            <a:extLst>
              <a:ext uri="{FF2B5EF4-FFF2-40B4-BE49-F238E27FC236}">
                <a16:creationId xmlns:a16="http://schemas.microsoft.com/office/drawing/2014/main" id="{62345EDD-81C7-CB42-9A88-28C3F04ACFE4}"/>
              </a:ext>
            </a:extLst>
          </p:cNvPr>
          <p:cNvSpPr/>
          <p:nvPr/>
        </p:nvSpPr>
        <p:spPr>
          <a:xfrm>
            <a:off x="-649121" y="521501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8" name="Donut 1547">
            <a:extLst>
              <a:ext uri="{FF2B5EF4-FFF2-40B4-BE49-F238E27FC236}">
                <a16:creationId xmlns:a16="http://schemas.microsoft.com/office/drawing/2014/main" id="{1424209F-AA52-EA4F-A218-E9EC12BBCF79}"/>
              </a:ext>
            </a:extLst>
          </p:cNvPr>
          <p:cNvSpPr/>
          <p:nvPr/>
        </p:nvSpPr>
        <p:spPr>
          <a:xfrm>
            <a:off x="-614038" y="508034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9" name="Donut 1548">
            <a:extLst>
              <a:ext uri="{FF2B5EF4-FFF2-40B4-BE49-F238E27FC236}">
                <a16:creationId xmlns:a16="http://schemas.microsoft.com/office/drawing/2014/main" id="{BBBECA0E-F9E6-0E40-8935-1A37D4BAB395}"/>
              </a:ext>
            </a:extLst>
          </p:cNvPr>
          <p:cNvSpPr/>
          <p:nvPr/>
        </p:nvSpPr>
        <p:spPr>
          <a:xfrm>
            <a:off x="-691984" y="521739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0" name="Donut 1549">
            <a:extLst>
              <a:ext uri="{FF2B5EF4-FFF2-40B4-BE49-F238E27FC236}">
                <a16:creationId xmlns:a16="http://schemas.microsoft.com/office/drawing/2014/main" id="{D4AB359A-D06D-E44B-B641-D1F0E9F292E2}"/>
              </a:ext>
            </a:extLst>
          </p:cNvPr>
          <p:cNvSpPr/>
          <p:nvPr/>
        </p:nvSpPr>
        <p:spPr>
          <a:xfrm>
            <a:off x="-636522" y="523818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1" name="Donut 1550">
            <a:extLst>
              <a:ext uri="{FF2B5EF4-FFF2-40B4-BE49-F238E27FC236}">
                <a16:creationId xmlns:a16="http://schemas.microsoft.com/office/drawing/2014/main" id="{1F99F0E7-7CF2-E94B-80DC-48E40EC21246}"/>
              </a:ext>
            </a:extLst>
          </p:cNvPr>
          <p:cNvSpPr/>
          <p:nvPr/>
        </p:nvSpPr>
        <p:spPr>
          <a:xfrm>
            <a:off x="-656901" y="508272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2" name="Donut 1551">
            <a:extLst>
              <a:ext uri="{FF2B5EF4-FFF2-40B4-BE49-F238E27FC236}">
                <a16:creationId xmlns:a16="http://schemas.microsoft.com/office/drawing/2014/main" id="{16672A33-D663-094C-805D-138AD814D1BB}"/>
              </a:ext>
            </a:extLst>
          </p:cNvPr>
          <p:cNvSpPr/>
          <p:nvPr/>
        </p:nvSpPr>
        <p:spPr>
          <a:xfrm>
            <a:off x="-651502" y="5172154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3" name="Donut 1552">
            <a:extLst>
              <a:ext uri="{FF2B5EF4-FFF2-40B4-BE49-F238E27FC236}">
                <a16:creationId xmlns:a16="http://schemas.microsoft.com/office/drawing/2014/main" id="{13E2A9B5-4B18-E644-A835-D5611F015189}"/>
              </a:ext>
            </a:extLst>
          </p:cNvPr>
          <p:cNvSpPr/>
          <p:nvPr/>
        </p:nvSpPr>
        <p:spPr>
          <a:xfrm>
            <a:off x="-596041" y="5192944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5" name="Donut 1554">
            <a:extLst>
              <a:ext uri="{FF2B5EF4-FFF2-40B4-BE49-F238E27FC236}">
                <a16:creationId xmlns:a16="http://schemas.microsoft.com/office/drawing/2014/main" id="{C9C8FDC9-D5CE-624A-924E-3C3E5B273C5D}"/>
              </a:ext>
            </a:extLst>
          </p:cNvPr>
          <p:cNvSpPr/>
          <p:nvPr/>
        </p:nvSpPr>
        <p:spPr>
          <a:xfrm>
            <a:off x="-694365" y="517453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6" name="Donut 1555">
            <a:extLst>
              <a:ext uri="{FF2B5EF4-FFF2-40B4-BE49-F238E27FC236}">
                <a16:creationId xmlns:a16="http://schemas.microsoft.com/office/drawing/2014/main" id="{DBAF13EE-DA73-DC48-816A-915A9A0F5A39}"/>
              </a:ext>
            </a:extLst>
          </p:cNvPr>
          <p:cNvSpPr/>
          <p:nvPr/>
        </p:nvSpPr>
        <p:spPr>
          <a:xfrm>
            <a:off x="-638903" y="519532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8" name="Donut 1557">
            <a:extLst>
              <a:ext uri="{FF2B5EF4-FFF2-40B4-BE49-F238E27FC236}">
                <a16:creationId xmlns:a16="http://schemas.microsoft.com/office/drawing/2014/main" id="{F5D5363D-BA34-4643-9F36-537990DF49B3}"/>
              </a:ext>
            </a:extLst>
          </p:cNvPr>
          <p:cNvSpPr/>
          <p:nvPr/>
        </p:nvSpPr>
        <p:spPr>
          <a:xfrm>
            <a:off x="-641977" y="514357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1" name="Donut 1560">
            <a:extLst>
              <a:ext uri="{FF2B5EF4-FFF2-40B4-BE49-F238E27FC236}">
                <a16:creationId xmlns:a16="http://schemas.microsoft.com/office/drawing/2014/main" id="{61DDBACE-BB94-F648-A3BC-2D138A14EBB3}"/>
              </a:ext>
            </a:extLst>
          </p:cNvPr>
          <p:cNvSpPr/>
          <p:nvPr/>
        </p:nvSpPr>
        <p:spPr>
          <a:xfrm>
            <a:off x="-684840" y="5145961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2" name="Donut 1561">
            <a:extLst>
              <a:ext uri="{FF2B5EF4-FFF2-40B4-BE49-F238E27FC236}">
                <a16:creationId xmlns:a16="http://schemas.microsoft.com/office/drawing/2014/main" id="{9BC08C8E-5921-5A42-8CBC-3E5C5A48CC9F}"/>
              </a:ext>
            </a:extLst>
          </p:cNvPr>
          <p:cNvSpPr/>
          <p:nvPr/>
        </p:nvSpPr>
        <p:spPr>
          <a:xfrm>
            <a:off x="-629378" y="516675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25" name="Donut 1624">
            <a:extLst>
              <a:ext uri="{FF2B5EF4-FFF2-40B4-BE49-F238E27FC236}">
                <a16:creationId xmlns:a16="http://schemas.microsoft.com/office/drawing/2014/main" id="{9E072212-FBF1-374D-874C-65F6182D5F92}"/>
              </a:ext>
            </a:extLst>
          </p:cNvPr>
          <p:cNvSpPr/>
          <p:nvPr/>
        </p:nvSpPr>
        <p:spPr>
          <a:xfrm>
            <a:off x="-671554" y="534265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31" name="Donut 1630">
            <a:extLst>
              <a:ext uri="{FF2B5EF4-FFF2-40B4-BE49-F238E27FC236}">
                <a16:creationId xmlns:a16="http://schemas.microsoft.com/office/drawing/2014/main" id="{E22CCF6D-91A7-7444-8484-A4ECB27968F2}"/>
              </a:ext>
            </a:extLst>
          </p:cNvPr>
          <p:cNvSpPr/>
          <p:nvPr/>
        </p:nvSpPr>
        <p:spPr>
          <a:xfrm>
            <a:off x="-637666" y="5349794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69F7E-507E-CE4E-8327-AA7C0AA5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64" y="341988"/>
            <a:ext cx="6696050" cy="4738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FBEAA-ADF4-1147-B755-37D92F16DA49}"/>
              </a:ext>
            </a:extLst>
          </p:cNvPr>
          <p:cNvSpPr txBox="1"/>
          <p:nvPr/>
        </p:nvSpPr>
        <p:spPr>
          <a:xfrm>
            <a:off x="-518748" y="500390"/>
            <a:ext cx="5823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BOTH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E26243F-3DC3-394C-BA89-60300DABD0A1}"/>
              </a:ext>
            </a:extLst>
          </p:cNvPr>
          <p:cNvSpPr/>
          <p:nvPr/>
        </p:nvSpPr>
        <p:spPr>
          <a:xfrm>
            <a:off x="4709777" y="1252331"/>
            <a:ext cx="2013548" cy="4833597"/>
          </a:xfrm>
          <a:custGeom>
            <a:avLst/>
            <a:gdLst>
              <a:gd name="connsiteX0" fmla="*/ 0 w 2684731"/>
              <a:gd name="connsiteY0" fmla="*/ 0 h 6444796"/>
              <a:gd name="connsiteX1" fmla="*/ 2676940 w 2684731"/>
              <a:gd name="connsiteY1" fmla="*/ 5777947 h 6444796"/>
              <a:gd name="connsiteX2" fmla="*/ 874644 w 2684731"/>
              <a:gd name="connsiteY2" fmla="*/ 6321287 h 6444796"/>
              <a:gd name="connsiteX3" fmla="*/ 874644 w 2684731"/>
              <a:gd name="connsiteY3" fmla="*/ 6321287 h 644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731" h="6444796">
                <a:moveTo>
                  <a:pt x="0" y="0"/>
                </a:moveTo>
                <a:cubicBezTo>
                  <a:pt x="1265583" y="2362199"/>
                  <a:pt x="2531166" y="4724399"/>
                  <a:pt x="2676940" y="5777947"/>
                </a:cubicBezTo>
                <a:cubicBezTo>
                  <a:pt x="2822714" y="6831495"/>
                  <a:pt x="874644" y="6321287"/>
                  <a:pt x="874644" y="6321287"/>
                </a:cubicBezTo>
                <a:lnTo>
                  <a:pt x="874644" y="6321287"/>
                </a:lnTo>
              </a:path>
            </a:pathLst>
          </a:custGeom>
          <a:noFill/>
          <a:ln w="28575"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B45EEE6-0A6B-F44E-82F7-B99DDFD69059}"/>
              </a:ext>
            </a:extLst>
          </p:cNvPr>
          <p:cNvSpPr/>
          <p:nvPr/>
        </p:nvSpPr>
        <p:spPr>
          <a:xfrm>
            <a:off x="5485029" y="1252331"/>
            <a:ext cx="1451920" cy="4422913"/>
          </a:xfrm>
          <a:custGeom>
            <a:avLst/>
            <a:gdLst>
              <a:gd name="connsiteX0" fmla="*/ 1802296 w 1935893"/>
              <a:gd name="connsiteY0" fmla="*/ 0 h 5897217"/>
              <a:gd name="connsiteX1" fmla="*/ 1749287 w 1935893"/>
              <a:gd name="connsiteY1" fmla="*/ 4863548 h 5897217"/>
              <a:gd name="connsiteX2" fmla="*/ 0 w 1935893"/>
              <a:gd name="connsiteY2" fmla="*/ 5897217 h 5897217"/>
              <a:gd name="connsiteX3" fmla="*/ 0 w 1935893"/>
              <a:gd name="connsiteY3" fmla="*/ 5897217 h 589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893" h="5897217">
                <a:moveTo>
                  <a:pt x="1802296" y="0"/>
                </a:moveTo>
                <a:cubicBezTo>
                  <a:pt x="1925983" y="1940339"/>
                  <a:pt x="2049670" y="3880679"/>
                  <a:pt x="1749287" y="4863548"/>
                </a:cubicBezTo>
                <a:cubicBezTo>
                  <a:pt x="1448904" y="5846417"/>
                  <a:pt x="0" y="5897217"/>
                  <a:pt x="0" y="5897217"/>
                </a:cubicBezTo>
                <a:lnTo>
                  <a:pt x="0" y="5897217"/>
                </a:lnTo>
              </a:path>
            </a:pathLst>
          </a:custGeom>
          <a:noFill/>
          <a:ln w="28575"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B2A52C-751E-6D4D-8FFD-D33D47CC0D6F}"/>
              </a:ext>
            </a:extLst>
          </p:cNvPr>
          <p:cNvSpPr/>
          <p:nvPr/>
        </p:nvSpPr>
        <p:spPr>
          <a:xfrm>
            <a:off x="3811624" y="1123122"/>
            <a:ext cx="916515" cy="25841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F9A321F-3E6B-6045-BF6B-7E503BA48B85}"/>
              </a:ext>
            </a:extLst>
          </p:cNvPr>
          <p:cNvSpPr/>
          <p:nvPr/>
        </p:nvSpPr>
        <p:spPr>
          <a:xfrm>
            <a:off x="5842836" y="1123122"/>
            <a:ext cx="1056874" cy="25841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C52886CF-EDDE-6946-AB49-58AF1046C6D4}"/>
              </a:ext>
            </a:extLst>
          </p:cNvPr>
          <p:cNvSpPr/>
          <p:nvPr/>
        </p:nvSpPr>
        <p:spPr>
          <a:xfrm rot="321920">
            <a:off x="2535597" y="4743180"/>
            <a:ext cx="3733523" cy="1897328"/>
          </a:xfrm>
          <a:prstGeom prst="cloud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F6649D-764D-AC42-8395-2BE6B9913C61}"/>
                  </a:ext>
                </a:extLst>
              </p:cNvPr>
              <p:cNvSpPr txBox="1"/>
              <p:nvPr/>
            </p:nvSpPr>
            <p:spPr>
              <a:xfrm>
                <a:off x="3095772" y="4988956"/>
                <a:ext cx="2667269" cy="1313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/>
                  <a:t>What is theoretically possible?</a:t>
                </a:r>
              </a:p>
              <a:p>
                <a:endParaRPr lang="en-US" sz="135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latin typeface="Cambria Math" panose="02040503050406030204" pitchFamily="18" charset="0"/>
                        </a:rPr>
                        <m:t>𝑵𝑪𝑷</m:t>
                      </m:r>
                      <m:r>
                        <a:rPr lang="en-US" sz="135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𝟔𝟐𝟖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𝑴𝒆𝑽</m:t>
                          </m:r>
                        </m:num>
                        <m:den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𝟐𝟐𝟖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𝑴𝒆𝑽</m:t>
                          </m:r>
                        </m:den>
                      </m:f>
                      <m:r>
                        <a:rPr lang="en-US" sz="1350" b="1" i="1" smtClean="0">
                          <a:latin typeface="Cambria Math" panose="02040503050406030204" pitchFamily="18" charset="0"/>
                        </a:rPr>
                        <m:t>   =   </m:t>
                      </m:r>
                      <m:r>
                        <a:rPr lang="en-US" sz="1350" b="1" i="1" smtClean="0">
                          <a:latin typeface="Cambria Math" panose="02040503050406030204" pitchFamily="18" charset="0"/>
                        </a:rPr>
                        <m:t>𝟕𝟑</m:t>
                      </m:r>
                    </m:oMath>
                  </m:oMathPara>
                </a14:m>
                <a:endParaRPr lang="en-US" sz="1350" b="1" dirty="0"/>
              </a:p>
              <a:p>
                <a:endParaRPr lang="en-US" sz="1350" dirty="0"/>
              </a:p>
              <a:p>
                <a:r>
                  <a:rPr lang="en-US" sz="1350" b="1" dirty="0"/>
                  <a:t>N</a:t>
                </a:r>
                <a:r>
                  <a:rPr lang="en-US" sz="1350" dirty="0"/>
                  <a:t>uclear </a:t>
                </a:r>
                <a:r>
                  <a:rPr lang="en-US" sz="1350" b="1" dirty="0"/>
                  <a:t>C</a:t>
                </a:r>
                <a:r>
                  <a:rPr lang="en-US" sz="1350" dirty="0"/>
                  <a:t>oefficient of </a:t>
                </a:r>
                <a:r>
                  <a:rPr lang="en-US" sz="1350" b="1" dirty="0"/>
                  <a:t>P</a:t>
                </a:r>
                <a:r>
                  <a:rPr lang="en-US" sz="1350" dirty="0"/>
                  <a:t>erformance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F6649D-764D-AC42-8395-2BE6B9913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772" y="4988956"/>
                <a:ext cx="2667269" cy="1313693"/>
              </a:xfrm>
              <a:prstGeom prst="rect">
                <a:avLst/>
              </a:prstGeom>
              <a:blipFill>
                <a:blip r:embed="rId4"/>
                <a:stretch>
                  <a:fillRect l="-47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B9D9F5EF-B8DC-0949-83A0-CB3EC784C7D5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CD07A1-B3E4-4442-9AE0-8D9C47DE2EFB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86532B-C43A-6542-AD12-82442C6660C9}"/>
              </a:ext>
            </a:extLst>
          </p:cNvPr>
          <p:cNvSpPr txBox="1"/>
          <p:nvPr/>
        </p:nvSpPr>
        <p:spPr>
          <a:xfrm>
            <a:off x="32618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6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E8D00-5256-9E49-B303-0C9E191B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838200"/>
            <a:ext cx="6489700" cy="576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C5F69-529B-674C-9426-6FCF36B8C1D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7463E-FD49-E143-B613-E5857FA332D3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DD3D55-4AE0-8A4F-9F4F-04BED31EF4B0}"/>
              </a:ext>
            </a:extLst>
          </p:cNvPr>
          <p:cNvSpPr txBox="1"/>
          <p:nvPr/>
        </p:nvSpPr>
        <p:spPr>
          <a:xfrm>
            <a:off x="1701800" y="254000"/>
            <a:ext cx="594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M</a:t>
            </a:r>
            <a:r>
              <a:rPr lang="en-US" sz="2400" b="1" u="sng" dirty="0"/>
              <a:t>ILEY’S</a:t>
            </a:r>
            <a:r>
              <a:rPr lang="en-US" sz="2800" b="1" u="sng" dirty="0"/>
              <a:t> R</a:t>
            </a:r>
            <a:r>
              <a:rPr lang="en-US" sz="2400" b="1" u="sng" dirty="0"/>
              <a:t>AW</a:t>
            </a:r>
            <a:r>
              <a:rPr lang="en-US" sz="2800" b="1" u="sng" dirty="0"/>
              <a:t> I</a:t>
            </a:r>
            <a:r>
              <a:rPr lang="en-US" sz="2400" b="1" u="sng" dirty="0"/>
              <a:t>SOTOPE</a:t>
            </a:r>
            <a:r>
              <a:rPr lang="en-US" sz="2800" b="1" u="sng" dirty="0"/>
              <a:t> P</a:t>
            </a:r>
            <a:r>
              <a:rPr lang="en-US" sz="2400" b="1" u="sng" dirty="0"/>
              <a:t>RODUCTION</a:t>
            </a:r>
            <a:r>
              <a:rPr lang="en-US" sz="2800" b="1" u="sng" dirty="0"/>
              <a:t> D</a:t>
            </a:r>
            <a:r>
              <a:rPr lang="en-US" sz="2400" b="1" u="sng" dirty="0"/>
              <a:t>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F2550-91E7-B74F-9205-718DB03828BB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6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E8D00-5256-9E49-B303-0C9E191B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674693"/>
            <a:ext cx="6489700" cy="576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C5F69-529B-674C-9426-6FCF36B8C1D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7463E-FD49-E143-B613-E5857FA332D3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DD3D55-4AE0-8A4F-9F4F-04BED31EF4B0}"/>
              </a:ext>
            </a:extLst>
          </p:cNvPr>
          <p:cNvSpPr txBox="1"/>
          <p:nvPr/>
        </p:nvSpPr>
        <p:spPr>
          <a:xfrm>
            <a:off x="1701800" y="254000"/>
            <a:ext cx="594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M</a:t>
            </a:r>
            <a:r>
              <a:rPr lang="en-US" sz="2400" b="1" u="sng" dirty="0"/>
              <a:t>ILEY’S</a:t>
            </a:r>
            <a:r>
              <a:rPr lang="en-US" sz="2800" b="1" u="sng" dirty="0"/>
              <a:t> R</a:t>
            </a:r>
            <a:r>
              <a:rPr lang="en-US" sz="2400" b="1" u="sng" dirty="0"/>
              <a:t>AW</a:t>
            </a:r>
            <a:r>
              <a:rPr lang="en-US" sz="2800" b="1" u="sng" dirty="0"/>
              <a:t> I</a:t>
            </a:r>
            <a:r>
              <a:rPr lang="en-US" sz="2400" b="1" u="sng" dirty="0"/>
              <a:t>SOTOPE</a:t>
            </a:r>
            <a:r>
              <a:rPr lang="en-US" sz="2800" b="1" u="sng" dirty="0"/>
              <a:t> P</a:t>
            </a:r>
            <a:r>
              <a:rPr lang="en-US" sz="2400" b="1" u="sng" dirty="0"/>
              <a:t>RODUCTION</a:t>
            </a:r>
            <a:r>
              <a:rPr lang="en-US" sz="2800" b="1" u="sng" dirty="0"/>
              <a:t> D</a:t>
            </a:r>
            <a:r>
              <a:rPr lang="en-US" sz="2400" b="1" u="sng" dirty="0"/>
              <a:t>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F3B8E-034A-AF44-9E9C-CD5EEC4C5051}"/>
              </a:ext>
            </a:extLst>
          </p:cNvPr>
          <p:cNvSpPr txBox="1"/>
          <p:nvPr/>
        </p:nvSpPr>
        <p:spPr>
          <a:xfrm>
            <a:off x="3037095" y="5292612"/>
            <a:ext cx="18600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Miley’s Initial Isotopes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72B6D86-0709-9A44-ABA0-76FD8F8C236B}"/>
              </a:ext>
            </a:extLst>
          </p:cNvPr>
          <p:cNvSpPr/>
          <p:nvPr/>
        </p:nvSpPr>
        <p:spPr>
          <a:xfrm rot="5400000">
            <a:off x="3518951" y="4611597"/>
            <a:ext cx="74788" cy="38939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05886A8-11C5-AE4D-BBF9-9D4F18A60DF0}"/>
              </a:ext>
            </a:extLst>
          </p:cNvPr>
          <p:cNvSpPr/>
          <p:nvPr/>
        </p:nvSpPr>
        <p:spPr>
          <a:xfrm rot="5400000">
            <a:off x="4466915" y="4775558"/>
            <a:ext cx="121756" cy="10843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D03C0F-1FDF-4644-BB45-93C4C3D6A274}"/>
              </a:ext>
            </a:extLst>
          </p:cNvPr>
          <p:cNvSpPr txBox="1"/>
          <p:nvPr/>
        </p:nvSpPr>
        <p:spPr>
          <a:xfrm>
            <a:off x="3199744" y="4852707"/>
            <a:ext cx="8072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 Cr Ni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Fe Cu Zn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DFD68-9CDA-7F41-871B-56CD6C1A3C5C}"/>
              </a:ext>
            </a:extLst>
          </p:cNvPr>
          <p:cNvSpPr txBox="1"/>
          <p:nvPr/>
        </p:nvSpPr>
        <p:spPr>
          <a:xfrm>
            <a:off x="4308717" y="4863108"/>
            <a:ext cx="37863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6250D-3006-9542-B2B8-002A9361FAF3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53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15F1986-4EE1-D84F-97B1-F158FA59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674693"/>
            <a:ext cx="6489700" cy="576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C5F69-529B-674C-9426-6FCF36B8C1D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7463E-FD49-E143-B613-E5857FA332D3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423280-A6E4-B44A-9F31-E7073B200742}"/>
              </a:ext>
            </a:extLst>
          </p:cNvPr>
          <p:cNvSpPr/>
          <p:nvPr/>
        </p:nvSpPr>
        <p:spPr>
          <a:xfrm>
            <a:off x="3269669" y="1353128"/>
            <a:ext cx="628076" cy="2244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F478A-8737-3E49-BB13-ACC57647476F}"/>
              </a:ext>
            </a:extLst>
          </p:cNvPr>
          <p:cNvSpPr txBox="1"/>
          <p:nvPr/>
        </p:nvSpPr>
        <p:spPr>
          <a:xfrm>
            <a:off x="2271009" y="1019951"/>
            <a:ext cx="89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Recycle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FD8070-F74D-D441-AC33-CB2B09BE3648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100106" y="1230199"/>
            <a:ext cx="261543" cy="451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61E1A6-4098-C94F-AFB6-BB6540B1A6B4}"/>
              </a:ext>
            </a:extLst>
          </p:cNvPr>
          <p:cNvSpPr txBox="1"/>
          <p:nvPr/>
        </p:nvSpPr>
        <p:spPr>
          <a:xfrm>
            <a:off x="1765300" y="203200"/>
            <a:ext cx="5680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Miley’s Raw Isotope Production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8C9809-D63B-BC4F-8CA1-8979005F6C7E}"/>
              </a:ext>
            </a:extLst>
          </p:cNvPr>
          <p:cNvSpPr txBox="1"/>
          <p:nvPr/>
        </p:nvSpPr>
        <p:spPr>
          <a:xfrm>
            <a:off x="3037095" y="5292612"/>
            <a:ext cx="18600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Miley’s Initial Isotopes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FDA405A-A26D-A343-94D5-2EADD30C0A84}"/>
              </a:ext>
            </a:extLst>
          </p:cNvPr>
          <p:cNvSpPr/>
          <p:nvPr/>
        </p:nvSpPr>
        <p:spPr>
          <a:xfrm rot="5400000">
            <a:off x="3518951" y="4611597"/>
            <a:ext cx="74788" cy="38939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E8680CE-1A39-2E4D-9636-A134883EAB68}"/>
              </a:ext>
            </a:extLst>
          </p:cNvPr>
          <p:cNvSpPr/>
          <p:nvPr/>
        </p:nvSpPr>
        <p:spPr>
          <a:xfrm rot="5400000">
            <a:off x="4466915" y="4775558"/>
            <a:ext cx="121756" cy="10843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85937-A655-1B47-980A-DAF73B30151C}"/>
              </a:ext>
            </a:extLst>
          </p:cNvPr>
          <p:cNvSpPr txBox="1"/>
          <p:nvPr/>
        </p:nvSpPr>
        <p:spPr>
          <a:xfrm>
            <a:off x="3199744" y="4852707"/>
            <a:ext cx="8072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 Cr Ni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Fe Cu Zn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0A4FB-EEC8-6341-966B-7996F6503DD7}"/>
              </a:ext>
            </a:extLst>
          </p:cNvPr>
          <p:cNvSpPr txBox="1"/>
          <p:nvPr/>
        </p:nvSpPr>
        <p:spPr>
          <a:xfrm>
            <a:off x="4308717" y="4863108"/>
            <a:ext cx="37863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E6478-28C5-A648-9CF8-22D37AC16A34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0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ectangle 614">
            <a:extLst>
              <a:ext uri="{FF2B5EF4-FFF2-40B4-BE49-F238E27FC236}">
                <a16:creationId xmlns:a16="http://schemas.microsoft.com/office/drawing/2014/main" id="{9C329932-1935-5E42-85C7-C826A0E5820D}"/>
              </a:ext>
            </a:extLst>
          </p:cNvPr>
          <p:cNvSpPr/>
          <p:nvPr/>
        </p:nvSpPr>
        <p:spPr>
          <a:xfrm>
            <a:off x="2372117" y="726020"/>
            <a:ext cx="4281054" cy="37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382B7-A0A6-A543-8CB5-AC4BCF2C9EF7}"/>
              </a:ext>
            </a:extLst>
          </p:cNvPr>
          <p:cNvSpPr txBox="1"/>
          <p:nvPr/>
        </p:nvSpPr>
        <p:spPr>
          <a:xfrm>
            <a:off x="1994659" y="173801"/>
            <a:ext cx="504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COMPARISON OF MILEY’S ISOTOPE PRODUCTION RATES</a:t>
            </a:r>
          </a:p>
          <a:p>
            <a:pPr algn="ctr"/>
            <a:r>
              <a:rPr lang="en-US" sz="1600" b="1" dirty="0"/>
              <a:t> TO LANP MODEL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603FAA-18F2-7348-9D97-A8C374B09F5B}"/>
              </a:ext>
            </a:extLst>
          </p:cNvPr>
          <p:cNvCxnSpPr>
            <a:cxnSpLocks/>
          </p:cNvCxnSpPr>
          <p:nvPr/>
        </p:nvCxnSpPr>
        <p:spPr>
          <a:xfrm>
            <a:off x="3575452" y="960465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DE4589-619E-C946-9D31-2D09E4B4DE14}"/>
              </a:ext>
            </a:extLst>
          </p:cNvPr>
          <p:cNvCxnSpPr>
            <a:cxnSpLocks/>
          </p:cNvCxnSpPr>
          <p:nvPr/>
        </p:nvCxnSpPr>
        <p:spPr>
          <a:xfrm>
            <a:off x="3725471" y="960465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4CB40E-9B77-6C46-B025-CB66EDFB0C81}"/>
              </a:ext>
            </a:extLst>
          </p:cNvPr>
          <p:cNvCxnSpPr>
            <a:cxnSpLocks/>
          </p:cNvCxnSpPr>
          <p:nvPr/>
        </p:nvCxnSpPr>
        <p:spPr>
          <a:xfrm>
            <a:off x="3873870" y="95735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5CC383-1EEA-164A-905A-AC9294945A01}"/>
              </a:ext>
            </a:extLst>
          </p:cNvPr>
          <p:cNvCxnSpPr>
            <a:cxnSpLocks/>
          </p:cNvCxnSpPr>
          <p:nvPr/>
        </p:nvCxnSpPr>
        <p:spPr>
          <a:xfrm>
            <a:off x="4013602" y="958083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16453-877A-8342-BDB3-F103B5FC6B06}"/>
              </a:ext>
            </a:extLst>
          </p:cNvPr>
          <p:cNvCxnSpPr>
            <a:cxnSpLocks/>
          </p:cNvCxnSpPr>
          <p:nvPr/>
        </p:nvCxnSpPr>
        <p:spPr>
          <a:xfrm>
            <a:off x="4158611" y="958083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ED90D5-BB0B-144D-BAC7-CD23A19EC194}"/>
              </a:ext>
            </a:extLst>
          </p:cNvPr>
          <p:cNvCxnSpPr>
            <a:cxnSpLocks/>
          </p:cNvCxnSpPr>
          <p:nvPr/>
        </p:nvCxnSpPr>
        <p:spPr>
          <a:xfrm>
            <a:off x="4299088" y="95865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314E9-20A4-DE4D-8E5B-54B2590DB90A}"/>
              </a:ext>
            </a:extLst>
          </p:cNvPr>
          <p:cNvCxnSpPr>
            <a:cxnSpLocks/>
          </p:cNvCxnSpPr>
          <p:nvPr/>
        </p:nvCxnSpPr>
        <p:spPr>
          <a:xfrm>
            <a:off x="4449107" y="95865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9F1667-2AE5-D641-94EC-48B3DFC9F022}"/>
              </a:ext>
            </a:extLst>
          </p:cNvPr>
          <p:cNvCxnSpPr>
            <a:cxnSpLocks/>
          </p:cNvCxnSpPr>
          <p:nvPr/>
        </p:nvCxnSpPr>
        <p:spPr>
          <a:xfrm>
            <a:off x="4592229" y="95865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830481-F77C-C849-9F20-6AB7F346D5F6}"/>
              </a:ext>
            </a:extLst>
          </p:cNvPr>
          <p:cNvCxnSpPr>
            <a:cxnSpLocks/>
          </p:cNvCxnSpPr>
          <p:nvPr/>
        </p:nvCxnSpPr>
        <p:spPr>
          <a:xfrm>
            <a:off x="4737238" y="95865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D2433C-350A-B04F-8925-094CE7221991}"/>
              </a:ext>
            </a:extLst>
          </p:cNvPr>
          <p:cNvCxnSpPr>
            <a:cxnSpLocks/>
          </p:cNvCxnSpPr>
          <p:nvPr/>
        </p:nvCxnSpPr>
        <p:spPr>
          <a:xfrm>
            <a:off x="4882247" y="95865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61888-1AC8-F44C-8398-EA33B093AA1B}"/>
              </a:ext>
            </a:extLst>
          </p:cNvPr>
          <p:cNvCxnSpPr>
            <a:cxnSpLocks/>
          </p:cNvCxnSpPr>
          <p:nvPr/>
        </p:nvCxnSpPr>
        <p:spPr>
          <a:xfrm>
            <a:off x="5029339" y="95878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BA394A-F4C3-7141-B642-EAD5629AEC40}"/>
              </a:ext>
            </a:extLst>
          </p:cNvPr>
          <p:cNvCxnSpPr>
            <a:cxnSpLocks/>
          </p:cNvCxnSpPr>
          <p:nvPr/>
        </p:nvCxnSpPr>
        <p:spPr>
          <a:xfrm>
            <a:off x="5179358" y="95878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C820BA-62EF-A148-AD5B-CAFAD605FF2B}"/>
              </a:ext>
            </a:extLst>
          </p:cNvPr>
          <p:cNvCxnSpPr>
            <a:cxnSpLocks/>
          </p:cNvCxnSpPr>
          <p:nvPr/>
        </p:nvCxnSpPr>
        <p:spPr>
          <a:xfrm>
            <a:off x="5322480" y="95878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228129-339B-1B4F-9A90-B48E302500FF}"/>
              </a:ext>
            </a:extLst>
          </p:cNvPr>
          <p:cNvCxnSpPr>
            <a:cxnSpLocks/>
          </p:cNvCxnSpPr>
          <p:nvPr/>
        </p:nvCxnSpPr>
        <p:spPr>
          <a:xfrm>
            <a:off x="5467489" y="95878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B1FE9B-C791-3C4F-8305-A710325DA00A}"/>
              </a:ext>
            </a:extLst>
          </p:cNvPr>
          <p:cNvCxnSpPr>
            <a:cxnSpLocks/>
          </p:cNvCxnSpPr>
          <p:nvPr/>
        </p:nvCxnSpPr>
        <p:spPr>
          <a:xfrm>
            <a:off x="5612498" y="95878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8BA630-21EF-7748-8E6A-88616B2BD566}"/>
              </a:ext>
            </a:extLst>
          </p:cNvPr>
          <p:cNvCxnSpPr>
            <a:cxnSpLocks/>
          </p:cNvCxnSpPr>
          <p:nvPr/>
        </p:nvCxnSpPr>
        <p:spPr>
          <a:xfrm>
            <a:off x="5755171" y="95936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42A194-8D38-F945-9E82-2B09D8090E5F}"/>
              </a:ext>
            </a:extLst>
          </p:cNvPr>
          <p:cNvCxnSpPr>
            <a:cxnSpLocks/>
          </p:cNvCxnSpPr>
          <p:nvPr/>
        </p:nvCxnSpPr>
        <p:spPr>
          <a:xfrm>
            <a:off x="5905190" y="95936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8A317B-D35A-BB42-96BB-6FBC1A7B1D86}"/>
              </a:ext>
            </a:extLst>
          </p:cNvPr>
          <p:cNvCxnSpPr>
            <a:cxnSpLocks/>
          </p:cNvCxnSpPr>
          <p:nvPr/>
        </p:nvCxnSpPr>
        <p:spPr>
          <a:xfrm>
            <a:off x="6048312" y="95936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32C5A2-867F-2E41-BF4C-3E2A14C38BFA}"/>
              </a:ext>
            </a:extLst>
          </p:cNvPr>
          <p:cNvCxnSpPr>
            <a:cxnSpLocks/>
          </p:cNvCxnSpPr>
          <p:nvPr/>
        </p:nvCxnSpPr>
        <p:spPr>
          <a:xfrm>
            <a:off x="6193321" y="95936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584F2E-83E4-1B40-A038-DA9BA8EA7171}"/>
              </a:ext>
            </a:extLst>
          </p:cNvPr>
          <p:cNvCxnSpPr>
            <a:cxnSpLocks/>
          </p:cNvCxnSpPr>
          <p:nvPr/>
        </p:nvCxnSpPr>
        <p:spPr>
          <a:xfrm>
            <a:off x="6338330" y="95936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48F881-7C5F-024A-B3DC-B2CBF138F981}"/>
              </a:ext>
            </a:extLst>
          </p:cNvPr>
          <p:cNvCxnSpPr>
            <a:cxnSpLocks/>
          </p:cNvCxnSpPr>
          <p:nvPr/>
        </p:nvCxnSpPr>
        <p:spPr>
          <a:xfrm>
            <a:off x="2851843" y="959732"/>
            <a:ext cx="1" cy="30608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EB6704-A33F-5C43-9E5A-244FFDA3BBD7}"/>
              </a:ext>
            </a:extLst>
          </p:cNvPr>
          <p:cNvCxnSpPr>
            <a:cxnSpLocks/>
          </p:cNvCxnSpPr>
          <p:nvPr/>
        </p:nvCxnSpPr>
        <p:spPr>
          <a:xfrm>
            <a:off x="3001862" y="95973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77220-EC78-9B43-ABCD-6539F91517E3}"/>
              </a:ext>
            </a:extLst>
          </p:cNvPr>
          <p:cNvCxnSpPr>
            <a:cxnSpLocks/>
          </p:cNvCxnSpPr>
          <p:nvPr/>
        </p:nvCxnSpPr>
        <p:spPr>
          <a:xfrm>
            <a:off x="3144984" y="95973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8BFE1D-D8E3-9F40-AB16-E99D7B2A02CB}"/>
              </a:ext>
            </a:extLst>
          </p:cNvPr>
          <p:cNvCxnSpPr>
            <a:cxnSpLocks/>
          </p:cNvCxnSpPr>
          <p:nvPr/>
        </p:nvCxnSpPr>
        <p:spPr>
          <a:xfrm>
            <a:off x="3289993" y="95973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7D9AD3-1A8C-164A-85A5-BAEA68001FED}"/>
              </a:ext>
            </a:extLst>
          </p:cNvPr>
          <p:cNvCxnSpPr>
            <a:cxnSpLocks/>
          </p:cNvCxnSpPr>
          <p:nvPr/>
        </p:nvCxnSpPr>
        <p:spPr>
          <a:xfrm>
            <a:off x="3435002" y="95735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300C74-4C32-0B42-920F-07E40059907D}"/>
              </a:ext>
            </a:extLst>
          </p:cNvPr>
          <p:cNvCxnSpPr>
            <a:cxnSpLocks/>
          </p:cNvCxnSpPr>
          <p:nvPr/>
        </p:nvCxnSpPr>
        <p:spPr>
          <a:xfrm flipH="1">
            <a:off x="2857866" y="4020512"/>
            <a:ext cx="3616714" cy="34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0340F7F-9E72-5F46-805E-0A13057AB539}"/>
              </a:ext>
            </a:extLst>
          </p:cNvPr>
          <p:cNvCxnSpPr>
            <a:cxnSpLocks/>
          </p:cNvCxnSpPr>
          <p:nvPr/>
        </p:nvCxnSpPr>
        <p:spPr>
          <a:xfrm flipH="1">
            <a:off x="2848367" y="960690"/>
            <a:ext cx="36238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D86840-1BDA-FA46-9A9B-BB0C3CC55D68}"/>
              </a:ext>
            </a:extLst>
          </p:cNvPr>
          <p:cNvCxnSpPr>
            <a:cxnSpLocks/>
          </p:cNvCxnSpPr>
          <p:nvPr/>
        </p:nvCxnSpPr>
        <p:spPr>
          <a:xfrm flipH="1">
            <a:off x="2848366" y="130597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46D83C-0EE8-6F4D-894C-55025EC45044}"/>
              </a:ext>
            </a:extLst>
          </p:cNvPr>
          <p:cNvCxnSpPr>
            <a:cxnSpLocks/>
          </p:cNvCxnSpPr>
          <p:nvPr/>
        </p:nvCxnSpPr>
        <p:spPr>
          <a:xfrm flipH="1">
            <a:off x="2848366" y="13178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D215B5-934C-6840-82F9-F98C3AC44553}"/>
              </a:ext>
            </a:extLst>
          </p:cNvPr>
          <p:cNvCxnSpPr>
            <a:cxnSpLocks/>
          </p:cNvCxnSpPr>
          <p:nvPr/>
        </p:nvCxnSpPr>
        <p:spPr>
          <a:xfrm flipH="1">
            <a:off x="2848366" y="133692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5C9121-7F7D-4841-B4EA-D9207CEC953B}"/>
              </a:ext>
            </a:extLst>
          </p:cNvPr>
          <p:cNvCxnSpPr>
            <a:cxnSpLocks/>
          </p:cNvCxnSpPr>
          <p:nvPr/>
        </p:nvCxnSpPr>
        <p:spPr>
          <a:xfrm flipH="1">
            <a:off x="2848366" y="13559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130578-1085-7645-A77C-67ACD820549C}"/>
              </a:ext>
            </a:extLst>
          </p:cNvPr>
          <p:cNvCxnSpPr>
            <a:cxnSpLocks/>
          </p:cNvCxnSpPr>
          <p:nvPr/>
        </p:nvCxnSpPr>
        <p:spPr>
          <a:xfrm flipH="1">
            <a:off x="2848366" y="13797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114FBB-7D79-E641-81D8-0D9D6547CFDF}"/>
              </a:ext>
            </a:extLst>
          </p:cNvPr>
          <p:cNvCxnSpPr>
            <a:cxnSpLocks/>
          </p:cNvCxnSpPr>
          <p:nvPr/>
        </p:nvCxnSpPr>
        <p:spPr>
          <a:xfrm flipH="1">
            <a:off x="2848366" y="140598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B9D00EB-C04D-BB47-9315-1792223B6C60}"/>
              </a:ext>
            </a:extLst>
          </p:cNvPr>
          <p:cNvCxnSpPr>
            <a:cxnSpLocks/>
          </p:cNvCxnSpPr>
          <p:nvPr/>
        </p:nvCxnSpPr>
        <p:spPr>
          <a:xfrm flipH="1">
            <a:off x="2848366" y="143455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7A6B6E-9278-CF4D-9729-E32FE0BA8EB3}"/>
              </a:ext>
            </a:extLst>
          </p:cNvPr>
          <p:cNvCxnSpPr>
            <a:cxnSpLocks/>
          </p:cNvCxnSpPr>
          <p:nvPr/>
        </p:nvCxnSpPr>
        <p:spPr>
          <a:xfrm flipH="1">
            <a:off x="2848366" y="14798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7BD95A-7DCB-0344-B728-ED73884449F7}"/>
              </a:ext>
            </a:extLst>
          </p:cNvPr>
          <p:cNvCxnSpPr>
            <a:cxnSpLocks/>
          </p:cNvCxnSpPr>
          <p:nvPr/>
        </p:nvCxnSpPr>
        <p:spPr>
          <a:xfrm flipH="1">
            <a:off x="2848366" y="15369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C74A5B-1B9A-6F40-85E9-CFC5B9FDF962}"/>
              </a:ext>
            </a:extLst>
          </p:cNvPr>
          <p:cNvCxnSpPr>
            <a:cxnSpLocks/>
          </p:cNvCxnSpPr>
          <p:nvPr/>
        </p:nvCxnSpPr>
        <p:spPr>
          <a:xfrm flipH="1">
            <a:off x="2848366" y="97021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B5FF7D-582E-D84D-B5B5-F6EC3BD6312B}"/>
              </a:ext>
            </a:extLst>
          </p:cNvPr>
          <p:cNvCxnSpPr>
            <a:cxnSpLocks/>
          </p:cNvCxnSpPr>
          <p:nvPr/>
        </p:nvCxnSpPr>
        <p:spPr>
          <a:xfrm flipH="1">
            <a:off x="2848366" y="98212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101EDC5-C07E-3744-A233-33A423C84DA6}"/>
              </a:ext>
            </a:extLst>
          </p:cNvPr>
          <p:cNvCxnSpPr>
            <a:cxnSpLocks/>
          </p:cNvCxnSpPr>
          <p:nvPr/>
        </p:nvCxnSpPr>
        <p:spPr>
          <a:xfrm flipH="1">
            <a:off x="2848366" y="100117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1E8577-5A64-064F-A1F4-C5B15A6F85BA}"/>
              </a:ext>
            </a:extLst>
          </p:cNvPr>
          <p:cNvCxnSpPr>
            <a:cxnSpLocks/>
          </p:cNvCxnSpPr>
          <p:nvPr/>
        </p:nvCxnSpPr>
        <p:spPr>
          <a:xfrm flipH="1">
            <a:off x="2848366" y="102022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43A0CC-526A-5348-8E04-59563EC449C2}"/>
              </a:ext>
            </a:extLst>
          </p:cNvPr>
          <p:cNvCxnSpPr>
            <a:cxnSpLocks/>
          </p:cNvCxnSpPr>
          <p:nvPr/>
        </p:nvCxnSpPr>
        <p:spPr>
          <a:xfrm flipH="1">
            <a:off x="2848366" y="104403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F9392EF-50A8-4341-8471-4B0E83EE0071}"/>
              </a:ext>
            </a:extLst>
          </p:cNvPr>
          <p:cNvCxnSpPr>
            <a:cxnSpLocks/>
          </p:cNvCxnSpPr>
          <p:nvPr/>
        </p:nvCxnSpPr>
        <p:spPr>
          <a:xfrm flipH="1">
            <a:off x="2848366" y="107022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C6B662-C4F5-094E-A694-B7BC829E18F1}"/>
              </a:ext>
            </a:extLst>
          </p:cNvPr>
          <p:cNvCxnSpPr>
            <a:cxnSpLocks/>
          </p:cNvCxnSpPr>
          <p:nvPr/>
        </p:nvCxnSpPr>
        <p:spPr>
          <a:xfrm flipH="1">
            <a:off x="2848366" y="10988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F9E4EC-3567-0F4E-90CF-36A28DA3C188}"/>
              </a:ext>
            </a:extLst>
          </p:cNvPr>
          <p:cNvCxnSpPr>
            <a:cxnSpLocks/>
          </p:cNvCxnSpPr>
          <p:nvPr/>
        </p:nvCxnSpPr>
        <p:spPr>
          <a:xfrm flipH="1">
            <a:off x="2848366" y="11440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6B89D16-5E6D-B64D-AF40-FCD0302D3E16}"/>
              </a:ext>
            </a:extLst>
          </p:cNvPr>
          <p:cNvCxnSpPr>
            <a:cxnSpLocks/>
          </p:cNvCxnSpPr>
          <p:nvPr/>
        </p:nvCxnSpPr>
        <p:spPr>
          <a:xfrm flipH="1">
            <a:off x="2848366" y="120119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35C8D6-514F-A14B-A185-10CAAA5668C8}"/>
              </a:ext>
            </a:extLst>
          </p:cNvPr>
          <p:cNvCxnSpPr>
            <a:cxnSpLocks/>
          </p:cNvCxnSpPr>
          <p:nvPr/>
        </p:nvCxnSpPr>
        <p:spPr>
          <a:xfrm flipH="1">
            <a:off x="2848366" y="16393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8E364B-FFCF-B24D-BB48-CD7E09AF004B}"/>
              </a:ext>
            </a:extLst>
          </p:cNvPr>
          <p:cNvCxnSpPr>
            <a:cxnSpLocks/>
          </p:cNvCxnSpPr>
          <p:nvPr/>
        </p:nvCxnSpPr>
        <p:spPr>
          <a:xfrm flipH="1">
            <a:off x="2848366" y="16512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798E3A-70DC-DE4A-81DE-7759DEC8A19C}"/>
              </a:ext>
            </a:extLst>
          </p:cNvPr>
          <p:cNvCxnSpPr>
            <a:cxnSpLocks/>
          </p:cNvCxnSpPr>
          <p:nvPr/>
        </p:nvCxnSpPr>
        <p:spPr>
          <a:xfrm flipH="1">
            <a:off x="2850748" y="16703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79D10-B7D0-FD4E-8CA7-DAFB3DBB9091}"/>
              </a:ext>
            </a:extLst>
          </p:cNvPr>
          <p:cNvCxnSpPr>
            <a:cxnSpLocks/>
          </p:cNvCxnSpPr>
          <p:nvPr/>
        </p:nvCxnSpPr>
        <p:spPr>
          <a:xfrm flipH="1">
            <a:off x="2848366" y="16893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05C6D6-DD8F-4E42-A413-C0FA0340B277}"/>
              </a:ext>
            </a:extLst>
          </p:cNvPr>
          <p:cNvCxnSpPr>
            <a:cxnSpLocks/>
          </p:cNvCxnSpPr>
          <p:nvPr/>
        </p:nvCxnSpPr>
        <p:spPr>
          <a:xfrm flipH="1">
            <a:off x="2848366" y="17131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FFDD01-E6AD-3840-B12B-4C28348E1AD6}"/>
              </a:ext>
            </a:extLst>
          </p:cNvPr>
          <p:cNvCxnSpPr>
            <a:cxnSpLocks/>
          </p:cNvCxnSpPr>
          <p:nvPr/>
        </p:nvCxnSpPr>
        <p:spPr>
          <a:xfrm flipH="1">
            <a:off x="2848366" y="173935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9076D1A-0366-9F46-92BD-AF5368630A85}"/>
              </a:ext>
            </a:extLst>
          </p:cNvPr>
          <p:cNvCxnSpPr>
            <a:cxnSpLocks/>
          </p:cNvCxnSpPr>
          <p:nvPr/>
        </p:nvCxnSpPr>
        <p:spPr>
          <a:xfrm flipH="1">
            <a:off x="2848366" y="176793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870308-8624-B54B-8D01-D47B86D1F431}"/>
              </a:ext>
            </a:extLst>
          </p:cNvPr>
          <p:cNvCxnSpPr>
            <a:cxnSpLocks/>
          </p:cNvCxnSpPr>
          <p:nvPr/>
        </p:nvCxnSpPr>
        <p:spPr>
          <a:xfrm flipH="1">
            <a:off x="2848366" y="18131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9DEB95-DC4B-EF47-8C1B-B27E7682D192}"/>
              </a:ext>
            </a:extLst>
          </p:cNvPr>
          <p:cNvCxnSpPr>
            <a:cxnSpLocks/>
          </p:cNvCxnSpPr>
          <p:nvPr/>
        </p:nvCxnSpPr>
        <p:spPr>
          <a:xfrm flipH="1">
            <a:off x="2848366" y="187032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B15F89-265F-734B-BA26-1C7750AB85C3}"/>
              </a:ext>
            </a:extLst>
          </p:cNvPr>
          <p:cNvCxnSpPr>
            <a:cxnSpLocks/>
          </p:cNvCxnSpPr>
          <p:nvPr/>
        </p:nvCxnSpPr>
        <p:spPr>
          <a:xfrm flipH="1">
            <a:off x="2845985" y="19822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E02A1CD-A956-FD4D-B514-7688B1E2C988}"/>
              </a:ext>
            </a:extLst>
          </p:cNvPr>
          <p:cNvCxnSpPr>
            <a:cxnSpLocks/>
          </p:cNvCxnSpPr>
          <p:nvPr/>
        </p:nvCxnSpPr>
        <p:spPr>
          <a:xfrm flipH="1">
            <a:off x="2845985" y="19941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B1AAD3-E9D2-4E48-A88B-252AEC59D0BC}"/>
              </a:ext>
            </a:extLst>
          </p:cNvPr>
          <p:cNvCxnSpPr>
            <a:cxnSpLocks/>
          </p:cNvCxnSpPr>
          <p:nvPr/>
        </p:nvCxnSpPr>
        <p:spPr>
          <a:xfrm flipH="1">
            <a:off x="2848366" y="20132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3F6F6D5-350A-7941-93C2-85F7094DA293}"/>
              </a:ext>
            </a:extLst>
          </p:cNvPr>
          <p:cNvCxnSpPr>
            <a:cxnSpLocks/>
          </p:cNvCxnSpPr>
          <p:nvPr/>
        </p:nvCxnSpPr>
        <p:spPr>
          <a:xfrm flipH="1">
            <a:off x="2848366" y="20322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45D007-3E36-E64A-934D-92D7417A1D8B}"/>
              </a:ext>
            </a:extLst>
          </p:cNvPr>
          <p:cNvCxnSpPr>
            <a:cxnSpLocks/>
          </p:cNvCxnSpPr>
          <p:nvPr/>
        </p:nvCxnSpPr>
        <p:spPr>
          <a:xfrm flipH="1">
            <a:off x="2846740" y="20560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2009D06-F087-DB48-B31B-FEC1E4EEA0BF}"/>
              </a:ext>
            </a:extLst>
          </p:cNvPr>
          <p:cNvCxnSpPr>
            <a:cxnSpLocks/>
          </p:cNvCxnSpPr>
          <p:nvPr/>
        </p:nvCxnSpPr>
        <p:spPr>
          <a:xfrm flipH="1">
            <a:off x="2848366" y="208225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FA62B5-1E53-8C4C-930D-F5D662A238DE}"/>
              </a:ext>
            </a:extLst>
          </p:cNvPr>
          <p:cNvCxnSpPr>
            <a:cxnSpLocks/>
          </p:cNvCxnSpPr>
          <p:nvPr/>
        </p:nvCxnSpPr>
        <p:spPr>
          <a:xfrm flipH="1">
            <a:off x="2848366" y="211083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3BED365-93F7-BB47-9B8C-AE968D074611}"/>
              </a:ext>
            </a:extLst>
          </p:cNvPr>
          <p:cNvCxnSpPr>
            <a:cxnSpLocks/>
          </p:cNvCxnSpPr>
          <p:nvPr/>
        </p:nvCxnSpPr>
        <p:spPr>
          <a:xfrm flipH="1">
            <a:off x="2845985" y="21560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2545AD-A4B1-A747-93B2-C75C3F3B5A3E}"/>
              </a:ext>
            </a:extLst>
          </p:cNvPr>
          <p:cNvCxnSpPr>
            <a:cxnSpLocks/>
          </p:cNvCxnSpPr>
          <p:nvPr/>
        </p:nvCxnSpPr>
        <p:spPr>
          <a:xfrm flipH="1">
            <a:off x="2848366" y="221322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EB49330-459A-AF4E-B450-5324EBED5BDA}"/>
              </a:ext>
            </a:extLst>
          </p:cNvPr>
          <p:cNvCxnSpPr>
            <a:cxnSpLocks/>
          </p:cNvCxnSpPr>
          <p:nvPr/>
        </p:nvCxnSpPr>
        <p:spPr>
          <a:xfrm flipH="1">
            <a:off x="2848366" y="232038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EA6CDC-7D0B-0349-BB0E-73E01C6633AB}"/>
              </a:ext>
            </a:extLst>
          </p:cNvPr>
          <p:cNvCxnSpPr>
            <a:cxnSpLocks/>
          </p:cNvCxnSpPr>
          <p:nvPr/>
        </p:nvCxnSpPr>
        <p:spPr>
          <a:xfrm flipH="1">
            <a:off x="2845985" y="23322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465AF1F-B8C4-1D41-BD28-F1A6755D3EF7}"/>
              </a:ext>
            </a:extLst>
          </p:cNvPr>
          <p:cNvCxnSpPr>
            <a:cxnSpLocks/>
          </p:cNvCxnSpPr>
          <p:nvPr/>
        </p:nvCxnSpPr>
        <p:spPr>
          <a:xfrm flipH="1">
            <a:off x="2848366" y="235134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617C0F-382D-D14F-BEBA-A9ECF796B142}"/>
              </a:ext>
            </a:extLst>
          </p:cNvPr>
          <p:cNvCxnSpPr>
            <a:cxnSpLocks/>
          </p:cNvCxnSpPr>
          <p:nvPr/>
        </p:nvCxnSpPr>
        <p:spPr>
          <a:xfrm flipH="1">
            <a:off x="2848366" y="23703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5CC1190-530E-5147-AF20-E81B01E53E55}"/>
              </a:ext>
            </a:extLst>
          </p:cNvPr>
          <p:cNvCxnSpPr>
            <a:cxnSpLocks/>
          </p:cNvCxnSpPr>
          <p:nvPr/>
        </p:nvCxnSpPr>
        <p:spPr>
          <a:xfrm flipH="1">
            <a:off x="2845985" y="23942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ADD5BC4-0F24-BD4F-A3FF-4F29C3400D5F}"/>
              </a:ext>
            </a:extLst>
          </p:cNvPr>
          <p:cNvCxnSpPr>
            <a:cxnSpLocks/>
          </p:cNvCxnSpPr>
          <p:nvPr/>
        </p:nvCxnSpPr>
        <p:spPr>
          <a:xfrm flipH="1">
            <a:off x="2845985" y="242039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D351AE6-BC1C-424E-B84D-659B9AD926DB}"/>
              </a:ext>
            </a:extLst>
          </p:cNvPr>
          <p:cNvCxnSpPr>
            <a:cxnSpLocks/>
          </p:cNvCxnSpPr>
          <p:nvPr/>
        </p:nvCxnSpPr>
        <p:spPr>
          <a:xfrm flipH="1">
            <a:off x="2845985" y="244897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742E270-EE4A-2E43-9C1F-9F6A0076F5DB}"/>
              </a:ext>
            </a:extLst>
          </p:cNvPr>
          <p:cNvCxnSpPr>
            <a:cxnSpLocks/>
          </p:cNvCxnSpPr>
          <p:nvPr/>
        </p:nvCxnSpPr>
        <p:spPr>
          <a:xfrm flipH="1">
            <a:off x="2848366" y="249421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C6A26B-8FAE-2C40-8476-A7ED80310126}"/>
              </a:ext>
            </a:extLst>
          </p:cNvPr>
          <p:cNvCxnSpPr>
            <a:cxnSpLocks/>
          </p:cNvCxnSpPr>
          <p:nvPr/>
        </p:nvCxnSpPr>
        <p:spPr>
          <a:xfrm flipH="1">
            <a:off x="2848366" y="25513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2D00974-50E7-7940-854B-E84A81094163}"/>
              </a:ext>
            </a:extLst>
          </p:cNvPr>
          <p:cNvCxnSpPr>
            <a:cxnSpLocks/>
          </p:cNvCxnSpPr>
          <p:nvPr/>
        </p:nvCxnSpPr>
        <p:spPr>
          <a:xfrm flipH="1">
            <a:off x="2850748" y="265375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170221-F53A-D54D-A38F-158B17466B9C}"/>
              </a:ext>
            </a:extLst>
          </p:cNvPr>
          <p:cNvCxnSpPr>
            <a:cxnSpLocks/>
          </p:cNvCxnSpPr>
          <p:nvPr/>
        </p:nvCxnSpPr>
        <p:spPr>
          <a:xfrm flipH="1">
            <a:off x="2848366" y="26656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C09247B-E7C4-414A-833B-5C28679FDF2B}"/>
              </a:ext>
            </a:extLst>
          </p:cNvPr>
          <p:cNvCxnSpPr>
            <a:cxnSpLocks/>
          </p:cNvCxnSpPr>
          <p:nvPr/>
        </p:nvCxnSpPr>
        <p:spPr>
          <a:xfrm flipH="1">
            <a:off x="2848366" y="268471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D524B2-2445-2843-A4A5-684DE418EEC5}"/>
              </a:ext>
            </a:extLst>
          </p:cNvPr>
          <p:cNvCxnSpPr>
            <a:cxnSpLocks/>
          </p:cNvCxnSpPr>
          <p:nvPr/>
        </p:nvCxnSpPr>
        <p:spPr>
          <a:xfrm flipH="1">
            <a:off x="2850748" y="27037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8B8F4EF-4A29-2D4F-82A6-CFD87DC6DE5B}"/>
              </a:ext>
            </a:extLst>
          </p:cNvPr>
          <p:cNvCxnSpPr>
            <a:cxnSpLocks/>
          </p:cNvCxnSpPr>
          <p:nvPr/>
        </p:nvCxnSpPr>
        <p:spPr>
          <a:xfrm flipH="1">
            <a:off x="2850748" y="27275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FCEE41-62AB-DB44-B7A0-86087810BD84}"/>
              </a:ext>
            </a:extLst>
          </p:cNvPr>
          <p:cNvCxnSpPr>
            <a:cxnSpLocks/>
          </p:cNvCxnSpPr>
          <p:nvPr/>
        </p:nvCxnSpPr>
        <p:spPr>
          <a:xfrm flipH="1">
            <a:off x="2850748" y="275377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890FE8-C43A-394B-B0FB-E90153A84675}"/>
              </a:ext>
            </a:extLst>
          </p:cNvPr>
          <p:cNvCxnSpPr>
            <a:cxnSpLocks/>
          </p:cNvCxnSpPr>
          <p:nvPr/>
        </p:nvCxnSpPr>
        <p:spPr>
          <a:xfrm flipH="1">
            <a:off x="2848366" y="27823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142F6C4-5AF8-6C4A-986F-09BA46E9B431}"/>
              </a:ext>
            </a:extLst>
          </p:cNvPr>
          <p:cNvCxnSpPr>
            <a:cxnSpLocks/>
          </p:cNvCxnSpPr>
          <p:nvPr/>
        </p:nvCxnSpPr>
        <p:spPr>
          <a:xfrm flipH="1">
            <a:off x="2848366" y="28275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CA9CE7-A0CF-1A47-8535-EDEEC6D4E11F}"/>
              </a:ext>
            </a:extLst>
          </p:cNvPr>
          <p:cNvCxnSpPr>
            <a:cxnSpLocks/>
          </p:cNvCxnSpPr>
          <p:nvPr/>
        </p:nvCxnSpPr>
        <p:spPr>
          <a:xfrm flipH="1">
            <a:off x="2853128" y="288474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D7C9459-09F5-F24A-9C10-F997912475FC}"/>
              </a:ext>
            </a:extLst>
          </p:cNvPr>
          <p:cNvCxnSpPr>
            <a:cxnSpLocks/>
          </p:cNvCxnSpPr>
          <p:nvPr/>
        </p:nvCxnSpPr>
        <p:spPr>
          <a:xfrm flipH="1">
            <a:off x="2850748" y="298713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A908A76-B836-8A4C-82EE-61CA4BDEBD7C}"/>
              </a:ext>
            </a:extLst>
          </p:cNvPr>
          <p:cNvCxnSpPr>
            <a:cxnSpLocks/>
          </p:cNvCxnSpPr>
          <p:nvPr/>
        </p:nvCxnSpPr>
        <p:spPr>
          <a:xfrm flipH="1">
            <a:off x="2850748" y="300142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C8D552C-13E8-5847-BD7E-F039823098BB}"/>
              </a:ext>
            </a:extLst>
          </p:cNvPr>
          <p:cNvCxnSpPr>
            <a:cxnSpLocks/>
          </p:cNvCxnSpPr>
          <p:nvPr/>
        </p:nvCxnSpPr>
        <p:spPr>
          <a:xfrm flipH="1">
            <a:off x="2853129" y="30180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873E58E-DBF2-874B-B006-39DD5E44B1FB}"/>
              </a:ext>
            </a:extLst>
          </p:cNvPr>
          <p:cNvCxnSpPr>
            <a:cxnSpLocks/>
          </p:cNvCxnSpPr>
          <p:nvPr/>
        </p:nvCxnSpPr>
        <p:spPr>
          <a:xfrm flipH="1">
            <a:off x="2853129" y="303714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1F5D0AC-7ECA-354F-8911-F5ABC9C7247D}"/>
              </a:ext>
            </a:extLst>
          </p:cNvPr>
          <p:cNvCxnSpPr>
            <a:cxnSpLocks/>
          </p:cNvCxnSpPr>
          <p:nvPr/>
        </p:nvCxnSpPr>
        <p:spPr>
          <a:xfrm flipH="1">
            <a:off x="2853129" y="30609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8F0F395-4EEE-1B45-8927-AECD4C431EB7}"/>
              </a:ext>
            </a:extLst>
          </p:cNvPr>
          <p:cNvCxnSpPr>
            <a:cxnSpLocks/>
          </p:cNvCxnSpPr>
          <p:nvPr/>
        </p:nvCxnSpPr>
        <p:spPr>
          <a:xfrm flipH="1">
            <a:off x="2850748" y="30871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2D77EB0-987D-2445-9BFC-6CBEFC2CD1BE}"/>
              </a:ext>
            </a:extLst>
          </p:cNvPr>
          <p:cNvCxnSpPr>
            <a:cxnSpLocks/>
          </p:cNvCxnSpPr>
          <p:nvPr/>
        </p:nvCxnSpPr>
        <p:spPr>
          <a:xfrm flipH="1">
            <a:off x="2850748" y="311572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68FA857-241F-A443-B60B-2B61DCDBA5FC}"/>
              </a:ext>
            </a:extLst>
          </p:cNvPr>
          <p:cNvCxnSpPr>
            <a:cxnSpLocks/>
          </p:cNvCxnSpPr>
          <p:nvPr/>
        </p:nvCxnSpPr>
        <p:spPr>
          <a:xfrm flipH="1">
            <a:off x="2848366" y="31609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F6048E2-671E-1D43-B6B3-CDB0AE4BACAC}"/>
              </a:ext>
            </a:extLst>
          </p:cNvPr>
          <p:cNvCxnSpPr>
            <a:cxnSpLocks/>
          </p:cNvCxnSpPr>
          <p:nvPr/>
        </p:nvCxnSpPr>
        <p:spPr>
          <a:xfrm flipH="1">
            <a:off x="2850747" y="321811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91C28C7-AED4-F247-8DCA-2A9F16DA7BB4}"/>
              </a:ext>
            </a:extLst>
          </p:cNvPr>
          <p:cNvCxnSpPr>
            <a:cxnSpLocks/>
          </p:cNvCxnSpPr>
          <p:nvPr/>
        </p:nvCxnSpPr>
        <p:spPr>
          <a:xfrm flipH="1">
            <a:off x="2850748" y="333322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F332F37-6150-014A-AD23-BF50FD5976B2}"/>
              </a:ext>
            </a:extLst>
          </p:cNvPr>
          <p:cNvCxnSpPr>
            <a:cxnSpLocks/>
          </p:cNvCxnSpPr>
          <p:nvPr/>
        </p:nvCxnSpPr>
        <p:spPr>
          <a:xfrm flipH="1">
            <a:off x="2850748" y="334513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694D909-E01F-7B4D-B177-54B2A40C74B9}"/>
              </a:ext>
            </a:extLst>
          </p:cNvPr>
          <p:cNvCxnSpPr>
            <a:cxnSpLocks/>
          </p:cNvCxnSpPr>
          <p:nvPr/>
        </p:nvCxnSpPr>
        <p:spPr>
          <a:xfrm flipH="1">
            <a:off x="2850748" y="336418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1BDB4C2-B461-AD4D-8EC4-ABD719690F7C}"/>
              </a:ext>
            </a:extLst>
          </p:cNvPr>
          <p:cNvCxnSpPr>
            <a:cxnSpLocks/>
          </p:cNvCxnSpPr>
          <p:nvPr/>
        </p:nvCxnSpPr>
        <p:spPr>
          <a:xfrm flipH="1">
            <a:off x="2850748" y="338323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511C49E-191A-AB47-B05C-4C7ABF7AA705}"/>
              </a:ext>
            </a:extLst>
          </p:cNvPr>
          <p:cNvCxnSpPr>
            <a:cxnSpLocks/>
          </p:cNvCxnSpPr>
          <p:nvPr/>
        </p:nvCxnSpPr>
        <p:spPr>
          <a:xfrm flipH="1">
            <a:off x="2853129" y="34070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5B3F7D0-4EDD-6740-B2AF-B079A1E8A64D}"/>
              </a:ext>
            </a:extLst>
          </p:cNvPr>
          <p:cNvCxnSpPr>
            <a:cxnSpLocks/>
          </p:cNvCxnSpPr>
          <p:nvPr/>
        </p:nvCxnSpPr>
        <p:spPr>
          <a:xfrm flipH="1">
            <a:off x="2850748" y="343324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C4CACEA-965A-9D47-ABA8-BEA7A89B2F54}"/>
              </a:ext>
            </a:extLst>
          </p:cNvPr>
          <p:cNvCxnSpPr>
            <a:cxnSpLocks/>
          </p:cNvCxnSpPr>
          <p:nvPr/>
        </p:nvCxnSpPr>
        <p:spPr>
          <a:xfrm flipH="1">
            <a:off x="2850748" y="346181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E75ADAC-2049-334E-8FD4-09C7B7003A95}"/>
              </a:ext>
            </a:extLst>
          </p:cNvPr>
          <p:cNvCxnSpPr>
            <a:cxnSpLocks/>
          </p:cNvCxnSpPr>
          <p:nvPr/>
        </p:nvCxnSpPr>
        <p:spPr>
          <a:xfrm flipH="1">
            <a:off x="2850748" y="350705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7167149-6739-6B46-939F-7B6BD435C18F}"/>
              </a:ext>
            </a:extLst>
          </p:cNvPr>
          <p:cNvCxnSpPr>
            <a:cxnSpLocks/>
          </p:cNvCxnSpPr>
          <p:nvPr/>
        </p:nvCxnSpPr>
        <p:spPr>
          <a:xfrm flipH="1">
            <a:off x="2850747" y="356420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2CC8C5E-006E-6143-A5A4-E628F564A1D8}"/>
              </a:ext>
            </a:extLst>
          </p:cNvPr>
          <p:cNvCxnSpPr>
            <a:cxnSpLocks/>
          </p:cNvCxnSpPr>
          <p:nvPr/>
        </p:nvCxnSpPr>
        <p:spPr>
          <a:xfrm flipH="1">
            <a:off x="2850748" y="367370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23D610E-FF7C-714B-BA9A-E239F278B08C}"/>
              </a:ext>
            </a:extLst>
          </p:cNvPr>
          <p:cNvCxnSpPr>
            <a:cxnSpLocks/>
          </p:cNvCxnSpPr>
          <p:nvPr/>
        </p:nvCxnSpPr>
        <p:spPr>
          <a:xfrm flipH="1">
            <a:off x="2850748" y="368560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FB81F4D-AEDF-1E46-BEBF-B52838EEF6B0}"/>
              </a:ext>
            </a:extLst>
          </p:cNvPr>
          <p:cNvCxnSpPr>
            <a:cxnSpLocks/>
          </p:cNvCxnSpPr>
          <p:nvPr/>
        </p:nvCxnSpPr>
        <p:spPr>
          <a:xfrm flipH="1">
            <a:off x="2850748" y="370465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9E5D44C-CF97-1A4C-B095-2D513E9441BB}"/>
              </a:ext>
            </a:extLst>
          </p:cNvPr>
          <p:cNvCxnSpPr>
            <a:cxnSpLocks/>
          </p:cNvCxnSpPr>
          <p:nvPr/>
        </p:nvCxnSpPr>
        <p:spPr>
          <a:xfrm flipH="1">
            <a:off x="2850748" y="372370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1A320CB-0989-D942-BF13-2A501CD46D05}"/>
              </a:ext>
            </a:extLst>
          </p:cNvPr>
          <p:cNvCxnSpPr>
            <a:cxnSpLocks/>
          </p:cNvCxnSpPr>
          <p:nvPr/>
        </p:nvCxnSpPr>
        <p:spPr>
          <a:xfrm flipH="1">
            <a:off x="2850748" y="374751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62D70A5-3C29-F248-A812-57DCB0FC7081}"/>
              </a:ext>
            </a:extLst>
          </p:cNvPr>
          <p:cNvCxnSpPr>
            <a:cxnSpLocks/>
          </p:cNvCxnSpPr>
          <p:nvPr/>
        </p:nvCxnSpPr>
        <p:spPr>
          <a:xfrm flipH="1">
            <a:off x="2848366" y="377371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6901E8-CD70-B446-A540-B488F44EC2CC}"/>
              </a:ext>
            </a:extLst>
          </p:cNvPr>
          <p:cNvCxnSpPr>
            <a:cxnSpLocks/>
          </p:cNvCxnSpPr>
          <p:nvPr/>
        </p:nvCxnSpPr>
        <p:spPr>
          <a:xfrm flipH="1">
            <a:off x="2845985" y="380228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63262DA-53AF-2847-9245-604EBFFEE346}"/>
              </a:ext>
            </a:extLst>
          </p:cNvPr>
          <p:cNvCxnSpPr>
            <a:cxnSpLocks/>
          </p:cNvCxnSpPr>
          <p:nvPr/>
        </p:nvCxnSpPr>
        <p:spPr>
          <a:xfrm flipH="1">
            <a:off x="2845985" y="384753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CD89E64-A1CF-A946-92D1-F90481C5DDD2}"/>
              </a:ext>
            </a:extLst>
          </p:cNvPr>
          <p:cNvCxnSpPr>
            <a:cxnSpLocks/>
          </p:cNvCxnSpPr>
          <p:nvPr/>
        </p:nvCxnSpPr>
        <p:spPr>
          <a:xfrm flipH="1">
            <a:off x="2855509" y="390468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DFADEFB-B65B-1048-96B1-CBE535D7E51E}"/>
              </a:ext>
            </a:extLst>
          </p:cNvPr>
          <p:cNvSpPr txBox="1"/>
          <p:nvPr/>
        </p:nvSpPr>
        <p:spPr>
          <a:xfrm>
            <a:off x="3006253" y="126685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D983DDE-27AC-3641-8479-4873D84842C9}"/>
              </a:ext>
            </a:extLst>
          </p:cNvPr>
          <p:cNvSpPr txBox="1"/>
          <p:nvPr/>
        </p:nvSpPr>
        <p:spPr>
          <a:xfrm>
            <a:off x="2976030" y="135053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E44D16F-D0FD-1A49-8C7D-C03645B4ADF8}"/>
              </a:ext>
            </a:extLst>
          </p:cNvPr>
          <p:cNvSpPr txBox="1"/>
          <p:nvPr/>
        </p:nvSpPr>
        <p:spPr>
          <a:xfrm>
            <a:off x="3150946" y="106603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1EA6563-45DF-E142-A036-F354C4A1894F}"/>
              </a:ext>
            </a:extLst>
          </p:cNvPr>
          <p:cNvSpPr txBox="1"/>
          <p:nvPr/>
        </p:nvSpPr>
        <p:spPr>
          <a:xfrm>
            <a:off x="3210536" y="104896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5DCDD23-A4A5-0C40-A196-44FE36C3A21A}"/>
              </a:ext>
            </a:extLst>
          </p:cNvPr>
          <p:cNvSpPr txBox="1"/>
          <p:nvPr/>
        </p:nvSpPr>
        <p:spPr>
          <a:xfrm>
            <a:off x="3176757" y="135833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9B4CF8D-01CA-0A40-96E7-B15E9882A843}"/>
              </a:ext>
            </a:extLst>
          </p:cNvPr>
          <p:cNvSpPr txBox="1"/>
          <p:nvPr/>
        </p:nvSpPr>
        <p:spPr>
          <a:xfrm>
            <a:off x="3393365" y="241835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01122EE-0E17-8149-8EBE-6AFD23FBCAB2}"/>
              </a:ext>
            </a:extLst>
          </p:cNvPr>
          <p:cNvSpPr txBox="1"/>
          <p:nvPr/>
        </p:nvSpPr>
        <p:spPr>
          <a:xfrm>
            <a:off x="3188407" y="138387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9E35B4A-4640-9040-9DE4-B4531A1C554A}"/>
              </a:ext>
            </a:extLst>
          </p:cNvPr>
          <p:cNvSpPr txBox="1"/>
          <p:nvPr/>
        </p:nvSpPr>
        <p:spPr>
          <a:xfrm>
            <a:off x="3259173" y="168357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C0B4824-9F92-BE4F-BB63-C95AD22C8ECB}"/>
              </a:ext>
            </a:extLst>
          </p:cNvPr>
          <p:cNvSpPr txBox="1"/>
          <p:nvPr/>
        </p:nvSpPr>
        <p:spPr>
          <a:xfrm>
            <a:off x="3250303" y="151688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526139E-561F-BC42-8E91-0DFC03F47C66}"/>
              </a:ext>
            </a:extLst>
          </p:cNvPr>
          <p:cNvSpPr txBox="1"/>
          <p:nvPr/>
        </p:nvSpPr>
        <p:spPr>
          <a:xfrm>
            <a:off x="3227395" y="155022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86847A-2F1E-F142-BA84-AAB3DFDCAC3D}"/>
              </a:ext>
            </a:extLst>
          </p:cNvPr>
          <p:cNvSpPr txBox="1"/>
          <p:nvPr/>
        </p:nvSpPr>
        <p:spPr>
          <a:xfrm>
            <a:off x="3542191" y="170262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7ED5F1-6B43-A446-8873-1474956EA205}"/>
              </a:ext>
            </a:extLst>
          </p:cNvPr>
          <p:cNvSpPr txBox="1"/>
          <p:nvPr/>
        </p:nvSpPr>
        <p:spPr>
          <a:xfrm>
            <a:off x="3664504" y="163009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88F7311-3107-FE4B-9ED5-4039E8FF4624}"/>
              </a:ext>
            </a:extLst>
          </p:cNvPr>
          <p:cNvSpPr txBox="1"/>
          <p:nvPr/>
        </p:nvSpPr>
        <p:spPr>
          <a:xfrm>
            <a:off x="3712847" y="152016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429A2F-1583-CC4D-BF9F-46CE15F3FB3B}"/>
              </a:ext>
            </a:extLst>
          </p:cNvPr>
          <p:cNvSpPr txBox="1"/>
          <p:nvPr/>
        </p:nvSpPr>
        <p:spPr>
          <a:xfrm>
            <a:off x="3725383" y="142923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F81665D-B6B5-0544-A2F9-62F884D3584D}"/>
              </a:ext>
            </a:extLst>
          </p:cNvPr>
          <p:cNvSpPr txBox="1"/>
          <p:nvPr/>
        </p:nvSpPr>
        <p:spPr>
          <a:xfrm>
            <a:off x="3758467" y="154717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30CC989-4C25-7B41-A4C2-1EC2474D0383}"/>
              </a:ext>
            </a:extLst>
          </p:cNvPr>
          <p:cNvSpPr txBox="1"/>
          <p:nvPr/>
        </p:nvSpPr>
        <p:spPr>
          <a:xfrm>
            <a:off x="3785383" y="160295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200CF13-3D3C-D741-BC21-353AD0C28C74}"/>
              </a:ext>
            </a:extLst>
          </p:cNvPr>
          <p:cNvSpPr txBox="1"/>
          <p:nvPr/>
        </p:nvSpPr>
        <p:spPr>
          <a:xfrm>
            <a:off x="3766795" y="179779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C2FF75A-BA47-F049-ABA4-8BF954FDE6AB}"/>
              </a:ext>
            </a:extLst>
          </p:cNvPr>
          <p:cNvSpPr txBox="1"/>
          <p:nvPr/>
        </p:nvSpPr>
        <p:spPr>
          <a:xfrm>
            <a:off x="4677373" y="217174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8CA49D-CE3E-154A-9A91-68343FA63C15}"/>
              </a:ext>
            </a:extLst>
          </p:cNvPr>
          <p:cNvSpPr txBox="1"/>
          <p:nvPr/>
        </p:nvSpPr>
        <p:spPr>
          <a:xfrm>
            <a:off x="4484147" y="245668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8A93E8B-2125-BD4A-9C36-92F94371105C}"/>
              </a:ext>
            </a:extLst>
          </p:cNvPr>
          <p:cNvSpPr txBox="1"/>
          <p:nvPr/>
        </p:nvSpPr>
        <p:spPr>
          <a:xfrm>
            <a:off x="4419967" y="200265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4388B22-463A-DB4E-B21E-3A9E2B05F37B}"/>
              </a:ext>
            </a:extLst>
          </p:cNvPr>
          <p:cNvSpPr txBox="1"/>
          <p:nvPr/>
        </p:nvSpPr>
        <p:spPr>
          <a:xfrm>
            <a:off x="4511566" y="245906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845282A-AC95-724B-AD47-B70CD7F1E879}"/>
              </a:ext>
            </a:extLst>
          </p:cNvPr>
          <p:cNvSpPr txBox="1"/>
          <p:nvPr/>
        </p:nvSpPr>
        <p:spPr>
          <a:xfrm>
            <a:off x="4555679" y="246121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3C4C554-ABC8-4442-AC2E-F4B1CF5EA89E}"/>
              </a:ext>
            </a:extLst>
          </p:cNvPr>
          <p:cNvSpPr txBox="1"/>
          <p:nvPr/>
        </p:nvSpPr>
        <p:spPr>
          <a:xfrm>
            <a:off x="4584392" y="246382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4A8AB12-25C7-6C47-8659-C1EF3A7CDB28}"/>
              </a:ext>
            </a:extLst>
          </p:cNvPr>
          <p:cNvSpPr txBox="1"/>
          <p:nvPr/>
        </p:nvSpPr>
        <p:spPr>
          <a:xfrm>
            <a:off x="4478256" y="195537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B394AC5-EA08-504B-899B-F46FF6120DFF}"/>
              </a:ext>
            </a:extLst>
          </p:cNvPr>
          <p:cNvSpPr txBox="1"/>
          <p:nvPr/>
        </p:nvSpPr>
        <p:spPr>
          <a:xfrm>
            <a:off x="4419967" y="200424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DC701DC-AF36-F445-9229-E72CACF3B3A7}"/>
              </a:ext>
            </a:extLst>
          </p:cNvPr>
          <p:cNvSpPr txBox="1"/>
          <p:nvPr/>
        </p:nvSpPr>
        <p:spPr>
          <a:xfrm>
            <a:off x="4340312" y="187679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A7B1B77-5BC4-B14C-8357-27EDC8E26404}"/>
              </a:ext>
            </a:extLst>
          </p:cNvPr>
          <p:cNvSpPr txBox="1"/>
          <p:nvPr/>
        </p:nvSpPr>
        <p:spPr>
          <a:xfrm>
            <a:off x="5775281" y="255907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EC50C7F-6637-734A-91F7-CDF827EF9A7C}"/>
              </a:ext>
            </a:extLst>
          </p:cNvPr>
          <p:cNvSpPr txBox="1"/>
          <p:nvPr/>
        </p:nvSpPr>
        <p:spPr>
          <a:xfrm>
            <a:off x="5803138" y="245517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E18F9EE-0072-B94B-8406-C834950922A4}"/>
              </a:ext>
            </a:extLst>
          </p:cNvPr>
          <p:cNvSpPr txBox="1"/>
          <p:nvPr/>
        </p:nvSpPr>
        <p:spPr>
          <a:xfrm>
            <a:off x="4402828" y="216220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4BF32AC-ECBB-9347-9E87-2A2B121650CF}"/>
              </a:ext>
            </a:extLst>
          </p:cNvPr>
          <p:cNvSpPr txBox="1"/>
          <p:nvPr/>
        </p:nvSpPr>
        <p:spPr>
          <a:xfrm>
            <a:off x="5797557" y="255567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7323D8C-DF48-1448-BC76-27FA0DE65A8F}"/>
              </a:ext>
            </a:extLst>
          </p:cNvPr>
          <p:cNvSpPr txBox="1"/>
          <p:nvPr/>
        </p:nvSpPr>
        <p:spPr>
          <a:xfrm>
            <a:off x="3597568" y="193496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6926391-273F-674E-A137-4C3217662567}"/>
              </a:ext>
            </a:extLst>
          </p:cNvPr>
          <p:cNvSpPr txBox="1"/>
          <p:nvPr/>
        </p:nvSpPr>
        <p:spPr>
          <a:xfrm>
            <a:off x="4139117" y="232435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5BDDF13-8B06-BC4E-9A1A-56FC160D694B}"/>
              </a:ext>
            </a:extLst>
          </p:cNvPr>
          <p:cNvSpPr txBox="1"/>
          <p:nvPr/>
        </p:nvSpPr>
        <p:spPr>
          <a:xfrm>
            <a:off x="3975376" y="216577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8D0E307-CB50-2B40-8DA2-ECD7329912BA}"/>
              </a:ext>
            </a:extLst>
          </p:cNvPr>
          <p:cNvSpPr txBox="1"/>
          <p:nvPr/>
        </p:nvSpPr>
        <p:spPr>
          <a:xfrm>
            <a:off x="4010563" y="224338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754897F-231E-0249-AF62-428A08B6BE76}"/>
              </a:ext>
            </a:extLst>
          </p:cNvPr>
          <p:cNvSpPr txBox="1"/>
          <p:nvPr/>
        </p:nvSpPr>
        <p:spPr>
          <a:xfrm>
            <a:off x="3511690" y="208362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51639F9-7D89-2D40-B00B-37287C999D91}"/>
              </a:ext>
            </a:extLst>
          </p:cNvPr>
          <p:cNvSpPr txBox="1"/>
          <p:nvPr/>
        </p:nvSpPr>
        <p:spPr>
          <a:xfrm>
            <a:off x="3554754" y="202759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F892400-C6D6-7346-81BD-817B6208FBF6}"/>
              </a:ext>
            </a:extLst>
          </p:cNvPr>
          <p:cNvSpPr txBox="1"/>
          <p:nvPr/>
        </p:nvSpPr>
        <p:spPr>
          <a:xfrm>
            <a:off x="3579983" y="209850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63B6D59-5E43-D440-82E2-9CB174C90283}"/>
              </a:ext>
            </a:extLst>
          </p:cNvPr>
          <p:cNvSpPr txBox="1"/>
          <p:nvPr/>
        </p:nvSpPr>
        <p:spPr>
          <a:xfrm>
            <a:off x="3644127" y="218975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D0470E1-CF6D-7843-8585-15EDFEFBF7D7}"/>
              </a:ext>
            </a:extLst>
          </p:cNvPr>
          <p:cNvSpPr txBox="1"/>
          <p:nvPr/>
        </p:nvSpPr>
        <p:spPr>
          <a:xfrm>
            <a:off x="3603692" y="193139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024164C-099E-5942-97F4-E339E7630244}"/>
              </a:ext>
            </a:extLst>
          </p:cNvPr>
          <p:cNvSpPr txBox="1"/>
          <p:nvPr/>
        </p:nvSpPr>
        <p:spPr>
          <a:xfrm>
            <a:off x="3614475" y="195219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4009136-D054-0347-9F51-0F274F30BCA1}"/>
              </a:ext>
            </a:extLst>
          </p:cNvPr>
          <p:cNvSpPr txBox="1"/>
          <p:nvPr/>
        </p:nvSpPr>
        <p:spPr>
          <a:xfrm>
            <a:off x="3375844" y="270219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1D22CC2-7C30-6141-96D8-C3FE56FFCB89}"/>
              </a:ext>
            </a:extLst>
          </p:cNvPr>
          <p:cNvSpPr txBox="1"/>
          <p:nvPr/>
        </p:nvSpPr>
        <p:spPr>
          <a:xfrm>
            <a:off x="3800878" y="209235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412933A-0D9F-3842-9E11-82C20C4E4AC8}"/>
              </a:ext>
            </a:extLst>
          </p:cNvPr>
          <p:cNvSpPr txBox="1"/>
          <p:nvPr/>
        </p:nvSpPr>
        <p:spPr>
          <a:xfrm>
            <a:off x="3975401" y="216696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981F6E5-28C4-114A-8F62-DB0B003BF9B7}"/>
              </a:ext>
            </a:extLst>
          </p:cNvPr>
          <p:cNvSpPr txBox="1"/>
          <p:nvPr/>
        </p:nvSpPr>
        <p:spPr>
          <a:xfrm>
            <a:off x="3948308" y="224214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85F9A11-7772-AF4F-9F06-0BDF8843C69D}"/>
              </a:ext>
            </a:extLst>
          </p:cNvPr>
          <p:cNvSpPr txBox="1"/>
          <p:nvPr/>
        </p:nvSpPr>
        <p:spPr>
          <a:xfrm>
            <a:off x="3696271" y="191833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1377502-35D8-DF46-9EAB-B65C651B6DBA}"/>
              </a:ext>
            </a:extLst>
          </p:cNvPr>
          <p:cNvSpPr txBox="1"/>
          <p:nvPr/>
        </p:nvSpPr>
        <p:spPr>
          <a:xfrm>
            <a:off x="3674878" y="206967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7A258D4-7D0E-8548-853E-5CB929B9ECC0}"/>
              </a:ext>
            </a:extLst>
          </p:cNvPr>
          <p:cNvSpPr txBox="1"/>
          <p:nvPr/>
        </p:nvSpPr>
        <p:spPr>
          <a:xfrm>
            <a:off x="3592072" y="190865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FBA9D17-9F37-834F-A0B8-D3476D2E8C2E}"/>
              </a:ext>
            </a:extLst>
          </p:cNvPr>
          <p:cNvSpPr txBox="1"/>
          <p:nvPr/>
        </p:nvSpPr>
        <p:spPr>
          <a:xfrm>
            <a:off x="3537345" y="209983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86128F2-D6C8-A043-A1D7-54EBC6FCDB87}"/>
              </a:ext>
            </a:extLst>
          </p:cNvPr>
          <p:cNvSpPr txBox="1"/>
          <p:nvPr/>
        </p:nvSpPr>
        <p:spPr>
          <a:xfrm>
            <a:off x="3736587" y="164785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9AAD7DC-2154-7E43-878F-248FFCAF0671}"/>
              </a:ext>
            </a:extLst>
          </p:cNvPr>
          <p:cNvSpPr txBox="1"/>
          <p:nvPr/>
        </p:nvSpPr>
        <p:spPr>
          <a:xfrm>
            <a:off x="5646216" y="211457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C675874-9FED-434B-8114-21C91DF49776}"/>
              </a:ext>
            </a:extLst>
          </p:cNvPr>
          <p:cNvSpPr txBox="1"/>
          <p:nvPr/>
        </p:nvSpPr>
        <p:spPr>
          <a:xfrm>
            <a:off x="4322587" y="244239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9E59117-BE46-8042-A510-6DADE934A269}"/>
              </a:ext>
            </a:extLst>
          </p:cNvPr>
          <p:cNvSpPr txBox="1"/>
          <p:nvPr/>
        </p:nvSpPr>
        <p:spPr>
          <a:xfrm>
            <a:off x="4389486" y="216220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C701D45-496F-0344-9C64-02A16CBDF9F2}"/>
              </a:ext>
            </a:extLst>
          </p:cNvPr>
          <p:cNvSpPr txBox="1"/>
          <p:nvPr/>
        </p:nvSpPr>
        <p:spPr>
          <a:xfrm>
            <a:off x="4183803" y="232548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5C8DED-1F8E-AF48-85BB-FA1E6C4ED4D1}"/>
              </a:ext>
            </a:extLst>
          </p:cNvPr>
          <p:cNvSpPr txBox="1"/>
          <p:nvPr/>
        </p:nvSpPr>
        <p:spPr>
          <a:xfrm>
            <a:off x="4105165" y="231755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0487861-FA8F-8D47-8D9F-B263AA7BA63E}"/>
              </a:ext>
            </a:extLst>
          </p:cNvPr>
          <p:cNvSpPr txBox="1"/>
          <p:nvPr/>
        </p:nvSpPr>
        <p:spPr>
          <a:xfrm>
            <a:off x="4104742" y="225132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64553B5-8D1D-D746-9878-56D017F5BF82}"/>
              </a:ext>
            </a:extLst>
          </p:cNvPr>
          <p:cNvSpPr txBox="1"/>
          <p:nvPr/>
        </p:nvSpPr>
        <p:spPr>
          <a:xfrm>
            <a:off x="4061554" y="225053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0CF9DCC3-802C-684F-8F66-4D4B7B12B127}"/>
                  </a:ext>
                </a:extLst>
              </p:cNvPr>
              <p:cNvSpPr txBox="1"/>
              <p:nvPr/>
            </p:nvSpPr>
            <p:spPr>
              <a:xfrm>
                <a:off x="3138307" y="181079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0CF9DCC3-802C-684F-8F66-4D4B7B12B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07" y="1810797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F6284B0-1802-4D40-B205-931CAA491084}"/>
                  </a:ext>
                </a:extLst>
              </p:cNvPr>
              <p:cNvSpPr txBox="1"/>
              <p:nvPr/>
            </p:nvSpPr>
            <p:spPr>
              <a:xfrm>
                <a:off x="3247173" y="137427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F6284B0-1802-4D40-B205-931CAA49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73" y="1374277"/>
                <a:ext cx="224742" cy="150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36B381EE-92CE-1545-AFC5-80D14BC06A2C}"/>
                  </a:ext>
                </a:extLst>
              </p:cNvPr>
              <p:cNvSpPr txBox="1"/>
              <p:nvPr/>
            </p:nvSpPr>
            <p:spPr>
              <a:xfrm>
                <a:off x="3224206" y="16615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36B381EE-92CE-1545-AFC5-80D14BC06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06" y="1661593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982300F-71E8-6446-8575-EB04DB0E6B66}"/>
                  </a:ext>
                </a:extLst>
              </p:cNvPr>
              <p:cNvSpPr txBox="1"/>
              <p:nvPr/>
            </p:nvSpPr>
            <p:spPr>
              <a:xfrm>
                <a:off x="3209158" y="122114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982300F-71E8-6446-8575-EB04DB0E6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58" y="1221143"/>
                <a:ext cx="224742" cy="150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D6D0FBED-FD90-4D41-B415-214E86C1E2E0}"/>
                  </a:ext>
                </a:extLst>
              </p:cNvPr>
              <p:cNvSpPr txBox="1"/>
              <p:nvPr/>
            </p:nvSpPr>
            <p:spPr>
              <a:xfrm>
                <a:off x="3220468" y="14849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D6D0FBED-FD90-4D41-B415-214E86C1E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68" y="1484939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0029E60-0BAD-764A-A286-082961301B6A}"/>
                  </a:ext>
                </a:extLst>
              </p:cNvPr>
              <p:cNvSpPr txBox="1"/>
              <p:nvPr/>
            </p:nvSpPr>
            <p:spPr>
              <a:xfrm>
                <a:off x="3314306" y="188386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0029E60-0BAD-764A-A286-08296130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06" y="1883864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CE7E85-E7E4-B84E-BA75-81A1B526E51A}"/>
                  </a:ext>
                </a:extLst>
              </p:cNvPr>
              <p:cNvSpPr txBox="1"/>
              <p:nvPr/>
            </p:nvSpPr>
            <p:spPr>
              <a:xfrm>
                <a:off x="3421827" y="22203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CE7E85-E7E4-B84E-BA75-81A1B526E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27" y="2220372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BB0DBB0-1831-ED4F-AF25-3C2B667AE050}"/>
                  </a:ext>
                </a:extLst>
              </p:cNvPr>
              <p:cNvSpPr txBox="1"/>
              <p:nvPr/>
            </p:nvSpPr>
            <p:spPr>
              <a:xfrm>
                <a:off x="3167788" y="20267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BB0DBB0-1831-ED4F-AF25-3C2B667A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88" y="2026739"/>
                <a:ext cx="224742" cy="150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DD5F1C0-F1FB-9247-AC11-C31C00983DE4}"/>
                  </a:ext>
                </a:extLst>
              </p:cNvPr>
              <p:cNvSpPr txBox="1"/>
              <p:nvPr/>
            </p:nvSpPr>
            <p:spPr>
              <a:xfrm>
                <a:off x="3264045" y="127583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DD5F1C0-F1FB-9247-AC11-C31C009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45" y="1275830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7B1FE9A-CEEB-4646-8073-B4434B4B1CEA}"/>
                  </a:ext>
                </a:extLst>
              </p:cNvPr>
              <p:cNvSpPr txBox="1"/>
              <p:nvPr/>
            </p:nvSpPr>
            <p:spPr>
              <a:xfrm>
                <a:off x="2964594" y="150123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7B1FE9A-CEEB-4646-8073-B4434B4B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94" y="1501235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A755115-4A08-3240-BFD3-16A967E39703}"/>
                  </a:ext>
                </a:extLst>
              </p:cNvPr>
              <p:cNvSpPr txBox="1"/>
              <p:nvPr/>
            </p:nvSpPr>
            <p:spPr>
              <a:xfrm>
                <a:off x="2977489" y="16602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A755115-4A08-3240-BFD3-16A967E3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89" y="1660252"/>
                <a:ext cx="224742" cy="15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C340A583-C411-B149-A248-EBDCC1A9B899}"/>
                  </a:ext>
                </a:extLst>
              </p:cNvPr>
              <p:cNvSpPr txBox="1"/>
              <p:nvPr/>
            </p:nvSpPr>
            <p:spPr>
              <a:xfrm>
                <a:off x="3585367" y="169844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C340A583-C411-B149-A248-EBDCC1A9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67" y="1698447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0E1C1BF-CB69-5141-87FF-D2197BF7EEC9}"/>
                  </a:ext>
                </a:extLst>
              </p:cNvPr>
              <p:cNvSpPr txBox="1"/>
              <p:nvPr/>
            </p:nvSpPr>
            <p:spPr>
              <a:xfrm>
                <a:off x="3867349" y="169120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0E1C1BF-CB69-5141-87FF-D2197BF7E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49" y="1691209"/>
                <a:ext cx="224742" cy="150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E3A24D2-4454-964D-9BE0-5DAB6D49932D}"/>
                  </a:ext>
                </a:extLst>
              </p:cNvPr>
              <p:cNvSpPr txBox="1"/>
              <p:nvPr/>
            </p:nvSpPr>
            <p:spPr>
              <a:xfrm>
                <a:off x="2864046" y="25839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E3A24D2-4454-964D-9BE0-5DAB6D49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46" y="2583952"/>
                <a:ext cx="224742" cy="150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C9A03E4-0AAD-9E46-98AB-0B893E3FF781}"/>
                  </a:ext>
                </a:extLst>
              </p:cNvPr>
              <p:cNvSpPr txBox="1"/>
              <p:nvPr/>
            </p:nvSpPr>
            <p:spPr>
              <a:xfrm>
                <a:off x="3114691" y="237462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C9A03E4-0AAD-9E46-98AB-0B893E3FF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91" y="2374627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66BA0B4-1368-1A4C-B941-1823FC21B780}"/>
                  </a:ext>
                </a:extLst>
              </p:cNvPr>
              <p:cNvSpPr txBox="1"/>
              <p:nvPr/>
            </p:nvSpPr>
            <p:spPr>
              <a:xfrm>
                <a:off x="3404623" y="259661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66BA0B4-1368-1A4C-B941-1823FC21B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23" y="2596610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CB5A68F-9756-B44F-9E14-DAD729F030F5}"/>
                  </a:ext>
                </a:extLst>
              </p:cNvPr>
              <p:cNvSpPr txBox="1"/>
              <p:nvPr/>
            </p:nvSpPr>
            <p:spPr>
              <a:xfrm>
                <a:off x="3473744" y="258016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CB5A68F-9756-B44F-9E14-DAD729F0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44" y="2580167"/>
                <a:ext cx="224742" cy="150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9840003-7A15-0545-A29D-761BB3FE4515}"/>
                  </a:ext>
                </a:extLst>
              </p:cNvPr>
              <p:cNvSpPr txBox="1"/>
              <p:nvPr/>
            </p:nvSpPr>
            <p:spPr>
              <a:xfrm>
                <a:off x="4157225" y="263157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9840003-7A15-0545-A29D-761BB3FE4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25" y="2631577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DAC588E-5889-824F-A4BF-4B6C3724DAD1}"/>
                  </a:ext>
                </a:extLst>
              </p:cNvPr>
              <p:cNvSpPr txBox="1"/>
              <p:nvPr/>
            </p:nvSpPr>
            <p:spPr>
              <a:xfrm>
                <a:off x="3509433" y="24865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DAC588E-5889-824F-A4BF-4B6C3724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433" y="2486546"/>
                <a:ext cx="224742" cy="1500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34D8848C-C26D-3747-AD02-133F1B5790F7}"/>
                  </a:ext>
                </a:extLst>
              </p:cNvPr>
              <p:cNvSpPr txBox="1"/>
              <p:nvPr/>
            </p:nvSpPr>
            <p:spPr>
              <a:xfrm>
                <a:off x="3422474" y="22218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34D8848C-C26D-3747-AD02-133F1B57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74" y="2221852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23DB718-E313-714B-8F1A-B882281FEF93}"/>
                  </a:ext>
                </a:extLst>
              </p:cNvPr>
              <p:cNvSpPr txBox="1"/>
              <p:nvPr/>
            </p:nvSpPr>
            <p:spPr>
              <a:xfrm>
                <a:off x="3490726" y="240335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23DB718-E313-714B-8F1A-B882281F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726" y="2403353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E6ACD32C-B1FC-C847-9431-40D6098D021B}"/>
                  </a:ext>
                </a:extLst>
              </p:cNvPr>
              <p:cNvSpPr txBox="1"/>
              <p:nvPr/>
            </p:nvSpPr>
            <p:spPr>
              <a:xfrm>
                <a:off x="4087305" y="238906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E6ACD32C-B1FC-C847-9431-40D6098D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05" y="2389065"/>
                <a:ext cx="224742" cy="1500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5C62508-BC13-E543-B392-7E379D62EA67}"/>
                  </a:ext>
                </a:extLst>
              </p:cNvPr>
              <p:cNvSpPr txBox="1"/>
              <p:nvPr/>
            </p:nvSpPr>
            <p:spPr>
              <a:xfrm>
                <a:off x="2883375" y="201364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5C62508-BC13-E543-B392-7E379D62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75" y="2013643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FEC5EB82-9F4B-2841-9652-206503A3DA27}"/>
                  </a:ext>
                </a:extLst>
              </p:cNvPr>
              <p:cNvSpPr txBox="1"/>
              <p:nvPr/>
            </p:nvSpPr>
            <p:spPr>
              <a:xfrm>
                <a:off x="4025267" y="290379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FEC5EB82-9F4B-2841-9652-206503A3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67" y="2903791"/>
                <a:ext cx="224742" cy="150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3D8410A3-247A-4A47-B301-12E89C6918F8}"/>
                  </a:ext>
                </a:extLst>
              </p:cNvPr>
              <p:cNvSpPr txBox="1"/>
              <p:nvPr/>
            </p:nvSpPr>
            <p:spPr>
              <a:xfrm>
                <a:off x="4142443" y="271091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3D8410A3-247A-4A47-B301-12E89C69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43" y="2710910"/>
                <a:ext cx="224742" cy="1500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AE5D76D-530A-8C43-AA9E-3F93E72CAA66}"/>
                  </a:ext>
                </a:extLst>
              </p:cNvPr>
              <p:cNvSpPr txBox="1"/>
              <p:nvPr/>
            </p:nvSpPr>
            <p:spPr>
              <a:xfrm>
                <a:off x="4055542" y="25339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AE5D76D-530A-8C43-AA9E-3F93E72C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42" y="2533946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824C590-ABDB-5F45-B4FA-EAAEE4A41944}"/>
                  </a:ext>
                </a:extLst>
              </p:cNvPr>
              <p:cNvSpPr txBox="1"/>
              <p:nvPr/>
            </p:nvSpPr>
            <p:spPr>
              <a:xfrm>
                <a:off x="4128589" y="268396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824C590-ABDB-5F45-B4FA-EAAEE4A41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2683964"/>
                <a:ext cx="224742" cy="1500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6FEBE6A-9592-4247-8F87-68BDB5DA712E}"/>
                  </a:ext>
                </a:extLst>
              </p:cNvPr>
              <p:cNvSpPr txBox="1"/>
              <p:nvPr/>
            </p:nvSpPr>
            <p:spPr>
              <a:xfrm>
                <a:off x="4116669" y="259109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6FEBE6A-9592-4247-8F87-68BDB5DA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69" y="2591096"/>
                <a:ext cx="224742" cy="1500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6A4EBF5-89F4-474E-A0EF-8D02E32FC888}"/>
                  </a:ext>
                </a:extLst>
              </p:cNvPr>
              <p:cNvSpPr txBox="1"/>
              <p:nvPr/>
            </p:nvSpPr>
            <p:spPr>
              <a:xfrm>
                <a:off x="3442246" y="19056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6A4EBF5-89F4-474E-A0EF-8D02E32FC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6" y="1905672"/>
                <a:ext cx="224742" cy="150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294940C-385F-5341-9BD2-244665B6565A}"/>
                  </a:ext>
                </a:extLst>
              </p:cNvPr>
              <p:cNvSpPr txBox="1"/>
              <p:nvPr/>
            </p:nvSpPr>
            <p:spPr>
              <a:xfrm>
                <a:off x="3210604" y="156396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294940C-385F-5341-9BD2-244665B65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04" y="1563962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3875579-29A3-BD46-B5B3-AC9C70A3DB66}"/>
                  </a:ext>
                </a:extLst>
              </p:cNvPr>
              <p:cNvSpPr txBox="1"/>
              <p:nvPr/>
            </p:nvSpPr>
            <p:spPr>
              <a:xfrm>
                <a:off x="3147940" y="202127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3875579-29A3-BD46-B5B3-AC9C70A3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40" y="2021270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3497147-455A-454A-820A-1616928FCF4D}"/>
                  </a:ext>
                </a:extLst>
              </p:cNvPr>
              <p:cNvSpPr txBox="1"/>
              <p:nvPr/>
            </p:nvSpPr>
            <p:spPr>
              <a:xfrm>
                <a:off x="4185991" y="27913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3497147-455A-454A-820A-1616928FC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91" y="2791346"/>
                <a:ext cx="224742" cy="150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6F06D64-D426-4242-9F0E-32ED059BEC8A}"/>
                  </a:ext>
                </a:extLst>
              </p:cNvPr>
              <p:cNvSpPr txBox="1"/>
              <p:nvPr/>
            </p:nvSpPr>
            <p:spPr>
              <a:xfrm>
                <a:off x="4268380" y="213619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6F06D64-D426-4242-9F0E-32ED059B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80" y="2136197"/>
                <a:ext cx="224742" cy="1500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1F43A8E-8154-1543-BDB6-68DD2FC7CAE4}"/>
                  </a:ext>
                </a:extLst>
              </p:cNvPr>
              <p:cNvSpPr txBox="1"/>
              <p:nvPr/>
            </p:nvSpPr>
            <p:spPr>
              <a:xfrm>
                <a:off x="4211688" y="234442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1F43A8E-8154-1543-BDB6-68DD2FC7C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88" y="2344422"/>
                <a:ext cx="224742" cy="150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5FD1242-718D-8A48-B774-7EE3E0D14F59}"/>
                  </a:ext>
                </a:extLst>
              </p:cNvPr>
              <p:cNvSpPr txBox="1"/>
              <p:nvPr/>
            </p:nvSpPr>
            <p:spPr>
              <a:xfrm>
                <a:off x="4281848" y="230497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5FD1242-718D-8A48-B774-7EE3E0D1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48" y="2304971"/>
                <a:ext cx="224742" cy="1500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14D7046-8A9E-974E-AB96-C62A0EA966E6}"/>
                  </a:ext>
                </a:extLst>
              </p:cNvPr>
              <p:cNvSpPr txBox="1"/>
              <p:nvPr/>
            </p:nvSpPr>
            <p:spPr>
              <a:xfrm>
                <a:off x="9192815" y="353139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14D7046-8A9E-974E-AB96-C62A0EA96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15" y="3531395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3C1845B-9AAA-FC47-A07C-C0E89E7DAEA3}"/>
                  </a:ext>
                </a:extLst>
              </p:cNvPr>
              <p:cNvSpPr txBox="1"/>
              <p:nvPr/>
            </p:nvSpPr>
            <p:spPr>
              <a:xfrm>
                <a:off x="9307115" y="364569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3C1845B-9AAA-FC47-A07C-C0E89E7D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115" y="3645695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8759DD8-6BA6-9941-99C0-0A38B9392F1F}"/>
                  </a:ext>
                </a:extLst>
              </p:cNvPr>
              <p:cNvSpPr txBox="1"/>
              <p:nvPr/>
            </p:nvSpPr>
            <p:spPr>
              <a:xfrm>
                <a:off x="9595691" y="360952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8759DD8-6BA6-9941-99C0-0A38B939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91" y="3609524"/>
                <a:ext cx="224742" cy="150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DC4EFA57-F2FA-5641-9845-BE7B77C69F72}"/>
                  </a:ext>
                </a:extLst>
              </p:cNvPr>
              <p:cNvSpPr txBox="1"/>
              <p:nvPr/>
            </p:nvSpPr>
            <p:spPr>
              <a:xfrm>
                <a:off x="9438893" y="354590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DC4EFA57-F2FA-5641-9845-BE7B77C69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893" y="3545908"/>
                <a:ext cx="224742" cy="1500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954562B-4032-3D43-A1A4-E83110913DAB}"/>
                  </a:ext>
                </a:extLst>
              </p:cNvPr>
              <p:cNvSpPr txBox="1"/>
              <p:nvPr/>
            </p:nvSpPr>
            <p:spPr>
              <a:xfrm>
                <a:off x="9580843" y="35195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954562B-4032-3D43-A1A4-E8311091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843" y="3519583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C6661AB-D975-4A4F-89F2-98F43CC22FB3}"/>
                  </a:ext>
                </a:extLst>
              </p:cNvPr>
              <p:cNvSpPr txBox="1"/>
              <p:nvPr/>
            </p:nvSpPr>
            <p:spPr>
              <a:xfrm>
                <a:off x="9688616" y="346022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C6661AB-D975-4A4F-89F2-98F43CC22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616" y="3460229"/>
                <a:ext cx="224742" cy="150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8A71944-B906-FD47-99FD-B16E9BD2084A}"/>
                  </a:ext>
                </a:extLst>
              </p:cNvPr>
              <p:cNvSpPr txBox="1"/>
              <p:nvPr/>
            </p:nvSpPr>
            <p:spPr>
              <a:xfrm>
                <a:off x="4479966" y="15251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8A71944-B906-FD47-99FD-B16E9BD20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66" y="1525111"/>
                <a:ext cx="224742" cy="1500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12F902AF-B429-2D42-9212-4D9B66B8E4AE}"/>
                  </a:ext>
                </a:extLst>
              </p:cNvPr>
              <p:cNvSpPr txBox="1"/>
              <p:nvPr/>
            </p:nvSpPr>
            <p:spPr>
              <a:xfrm>
                <a:off x="4725073" y="263180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12F902AF-B429-2D42-9212-4D9B66B8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073" y="2631802"/>
                <a:ext cx="224742" cy="1500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11B0CBB4-87DA-0148-9D12-0FCB7DEFE8A0}"/>
                  </a:ext>
                </a:extLst>
              </p:cNvPr>
              <p:cNvSpPr txBox="1"/>
              <p:nvPr/>
            </p:nvSpPr>
            <p:spPr>
              <a:xfrm>
                <a:off x="4706132" y="292447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11B0CBB4-87DA-0148-9D12-0FCB7DEF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32" y="2924471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2070DB8-9FA2-A34E-AF99-C18C17A4D410}"/>
                  </a:ext>
                </a:extLst>
              </p:cNvPr>
              <p:cNvSpPr txBox="1"/>
              <p:nvPr/>
            </p:nvSpPr>
            <p:spPr>
              <a:xfrm>
                <a:off x="4445323" y="211365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2070DB8-9FA2-A34E-AF99-C18C17A4D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23" y="2113655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85B81D2-F6F1-CF40-BD78-5FDFB7743BC0}"/>
                  </a:ext>
                </a:extLst>
              </p:cNvPr>
              <p:cNvSpPr txBox="1"/>
              <p:nvPr/>
            </p:nvSpPr>
            <p:spPr>
              <a:xfrm>
                <a:off x="4621342" y="205136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85B81D2-F6F1-CF40-BD78-5FDFB7743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2" y="2051367"/>
                <a:ext cx="224742" cy="1500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30BC48D1-9EFA-3B4F-A96B-C667C77AF4C9}"/>
                  </a:ext>
                </a:extLst>
              </p:cNvPr>
              <p:cNvSpPr txBox="1"/>
              <p:nvPr/>
            </p:nvSpPr>
            <p:spPr>
              <a:xfrm>
                <a:off x="4415800" y="213619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30BC48D1-9EFA-3B4F-A96B-C667C77A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00" y="2136197"/>
                <a:ext cx="224742" cy="1500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194B0B5-75E3-6449-BFC2-F2447C0FE9AC}"/>
                  </a:ext>
                </a:extLst>
              </p:cNvPr>
              <p:cNvSpPr txBox="1"/>
              <p:nvPr/>
            </p:nvSpPr>
            <p:spPr>
              <a:xfrm>
                <a:off x="4836199" y="330146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194B0B5-75E3-6449-BFC2-F2447C0FE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199" y="3301460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C7F295A2-A80D-2446-B3DB-CE5FC5276B44}"/>
                  </a:ext>
                </a:extLst>
              </p:cNvPr>
              <p:cNvSpPr txBox="1"/>
              <p:nvPr/>
            </p:nvSpPr>
            <p:spPr>
              <a:xfrm>
                <a:off x="4437112" y="244406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C7F295A2-A80D-2446-B3DB-CE5FC5276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12" y="2444060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E28C2181-B454-9242-834B-7AAE5BC788F9}"/>
                  </a:ext>
                </a:extLst>
              </p:cNvPr>
              <p:cNvSpPr txBox="1"/>
              <p:nvPr/>
            </p:nvSpPr>
            <p:spPr>
              <a:xfrm>
                <a:off x="4740309" y="264423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E28C2181-B454-9242-834B-7AAE5BC7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09" y="2644235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02FFC6F-9D77-4E44-A892-436C4D0D9BA8}"/>
                  </a:ext>
                </a:extLst>
              </p:cNvPr>
              <p:cNvSpPr txBox="1"/>
              <p:nvPr/>
            </p:nvSpPr>
            <p:spPr>
              <a:xfrm>
                <a:off x="4860601" y="319668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02FFC6F-9D77-4E44-A892-436C4D0D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01" y="3196685"/>
                <a:ext cx="224742" cy="1500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62925E2-DE8C-4741-96B6-6A1738029E08}"/>
                  </a:ext>
                </a:extLst>
              </p:cNvPr>
              <p:cNvSpPr txBox="1"/>
              <p:nvPr/>
            </p:nvSpPr>
            <p:spPr>
              <a:xfrm>
                <a:off x="4461652" y="26270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62925E2-DE8C-4741-96B6-6A173802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52" y="2627039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5FA549A-BB80-2A4A-A98D-20E75A7AF7B4}"/>
                  </a:ext>
                </a:extLst>
              </p:cNvPr>
              <p:cNvSpPr txBox="1"/>
              <p:nvPr/>
            </p:nvSpPr>
            <p:spPr>
              <a:xfrm>
                <a:off x="3950909" y="166478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5FA549A-BB80-2A4A-A98D-20E75A7A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09" y="1664789"/>
                <a:ext cx="224742" cy="150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BCC94F19-5003-CE4A-BA25-E2CFD88B411E}"/>
                  </a:ext>
                </a:extLst>
              </p:cNvPr>
              <p:cNvSpPr txBox="1"/>
              <p:nvPr/>
            </p:nvSpPr>
            <p:spPr>
              <a:xfrm>
                <a:off x="3914271" y="13790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BCC94F19-5003-CE4A-BA25-E2CFD88B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71" y="1379039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645FC9E-702F-A44F-BEA2-7498688C4DF6}"/>
                  </a:ext>
                </a:extLst>
              </p:cNvPr>
              <p:cNvSpPr txBox="1"/>
              <p:nvPr/>
            </p:nvSpPr>
            <p:spPr>
              <a:xfrm>
                <a:off x="3347155" y="26363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645FC9E-702F-A44F-BEA2-7498688C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55" y="2636339"/>
                <a:ext cx="224742" cy="1500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1CD76B9-0224-FC40-A30B-111892C97D9C}"/>
                  </a:ext>
                </a:extLst>
              </p:cNvPr>
              <p:cNvSpPr txBox="1"/>
              <p:nvPr/>
            </p:nvSpPr>
            <p:spPr>
              <a:xfrm>
                <a:off x="3902602" y="135359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1CD76B9-0224-FC40-A30B-111892C9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02" y="1353597"/>
                <a:ext cx="224742" cy="1500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5C0D082C-C2D9-9E4D-A64E-B4DBE92ACEB3}"/>
                  </a:ext>
                </a:extLst>
              </p:cNvPr>
              <p:cNvSpPr txBox="1"/>
              <p:nvPr/>
            </p:nvSpPr>
            <p:spPr>
              <a:xfrm>
                <a:off x="3477973" y="208702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5C0D082C-C2D9-9E4D-A64E-B4DBE92AC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73" y="2087022"/>
                <a:ext cx="224742" cy="150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97510987-C9F1-1A40-933A-6D6B3C48895A}"/>
                  </a:ext>
                </a:extLst>
              </p:cNvPr>
              <p:cNvSpPr txBox="1"/>
              <p:nvPr/>
            </p:nvSpPr>
            <p:spPr>
              <a:xfrm>
                <a:off x="3453412" y="223942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97510987-C9F1-1A40-933A-6D6B3C48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412" y="2239422"/>
                <a:ext cx="224742" cy="150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98AA7F6-FF9F-C04E-BD09-15074BC372E3}"/>
                  </a:ext>
                </a:extLst>
              </p:cNvPr>
              <p:cNvSpPr txBox="1"/>
              <p:nvPr/>
            </p:nvSpPr>
            <p:spPr>
              <a:xfrm>
                <a:off x="4072845" y="265376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98AA7F6-FF9F-C04E-BD09-15074BC37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45" y="2653760"/>
                <a:ext cx="224742" cy="1500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B82065F-3B21-DE4B-B0FE-A2B151DEC84F}"/>
                  </a:ext>
                </a:extLst>
              </p:cNvPr>
              <p:cNvSpPr txBox="1"/>
              <p:nvPr/>
            </p:nvSpPr>
            <p:spPr>
              <a:xfrm>
                <a:off x="3884059" y="150954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B82065F-3B21-DE4B-B0FE-A2B151DEC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59" y="1509545"/>
                <a:ext cx="224742" cy="1500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B6BF8D03-9586-7C4E-BD06-9E6BFF3B444A}"/>
                  </a:ext>
                </a:extLst>
              </p:cNvPr>
              <p:cNvSpPr txBox="1"/>
              <p:nvPr/>
            </p:nvSpPr>
            <p:spPr>
              <a:xfrm>
                <a:off x="3493710" y="24055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B6BF8D03-9586-7C4E-BD06-9E6BFF3B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10" y="2405583"/>
                <a:ext cx="224742" cy="1500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18AFFA4-3BC7-C54D-8999-FC8F9E55301A}"/>
                  </a:ext>
                </a:extLst>
              </p:cNvPr>
              <p:cNvSpPr txBox="1"/>
              <p:nvPr/>
            </p:nvSpPr>
            <p:spPr>
              <a:xfrm>
                <a:off x="3891382" y="184197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18AFFA4-3BC7-C54D-8999-FC8F9E55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82" y="1841979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F4187CB1-774D-D841-8893-E81E5E64AB1E}"/>
                  </a:ext>
                </a:extLst>
              </p:cNvPr>
              <p:cNvSpPr txBox="1"/>
              <p:nvPr/>
            </p:nvSpPr>
            <p:spPr>
              <a:xfrm>
                <a:off x="3885775" y="12244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F4187CB1-774D-D841-8893-E81E5E64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75" y="1224483"/>
                <a:ext cx="224742" cy="150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CCA44D05-A055-7149-BBDD-B17708466A89}"/>
                  </a:ext>
                </a:extLst>
              </p:cNvPr>
              <p:cNvSpPr txBox="1"/>
              <p:nvPr/>
            </p:nvSpPr>
            <p:spPr>
              <a:xfrm>
                <a:off x="4293805" y="23315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CCA44D05-A055-7149-BBDD-B1770846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805" y="2331539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5877D6A-72F4-014D-A742-C375A7A92AD3}"/>
                  </a:ext>
                </a:extLst>
              </p:cNvPr>
              <p:cNvSpPr txBox="1"/>
              <p:nvPr/>
            </p:nvSpPr>
            <p:spPr>
              <a:xfrm>
                <a:off x="4038748" y="28891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5877D6A-72F4-014D-A742-C375A7A9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48" y="2889128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3BAE0B87-4A7E-EC4E-92F1-A33A26BF4B83}"/>
                  </a:ext>
                </a:extLst>
              </p:cNvPr>
              <p:cNvSpPr txBox="1"/>
              <p:nvPr/>
            </p:nvSpPr>
            <p:spPr>
              <a:xfrm>
                <a:off x="4346374" y="262518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3BAE0B87-4A7E-EC4E-92F1-A33A26BF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74" y="2625185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59C7719-AA2F-7C4B-8882-892877C35DA2}"/>
                  </a:ext>
                </a:extLst>
              </p:cNvPr>
              <p:cNvSpPr txBox="1"/>
              <p:nvPr/>
            </p:nvSpPr>
            <p:spPr>
              <a:xfrm>
                <a:off x="4326057" y="22966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59C7719-AA2F-7C4B-8882-892877C3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2296628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" name="TextBox 254">
            <a:extLst>
              <a:ext uri="{FF2B5EF4-FFF2-40B4-BE49-F238E27FC236}">
                <a16:creationId xmlns:a16="http://schemas.microsoft.com/office/drawing/2014/main" id="{769573B8-DD2C-404E-9F24-ED84AB5AC7BC}"/>
              </a:ext>
            </a:extLst>
          </p:cNvPr>
          <p:cNvSpPr txBox="1"/>
          <p:nvPr/>
        </p:nvSpPr>
        <p:spPr>
          <a:xfrm>
            <a:off x="3639159" y="147674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BEF5723-4F11-3745-BCB9-2403169705A1}"/>
                  </a:ext>
                </a:extLst>
              </p:cNvPr>
              <p:cNvSpPr txBox="1"/>
              <p:nvPr/>
            </p:nvSpPr>
            <p:spPr>
              <a:xfrm>
                <a:off x="3844875" y="203708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BEF5723-4F11-3745-BCB9-240316970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875" y="2037080"/>
                <a:ext cx="224742" cy="1500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F073949-D587-334A-91FD-DB8CA26DEF59}"/>
                  </a:ext>
                </a:extLst>
              </p:cNvPr>
              <p:cNvSpPr txBox="1"/>
              <p:nvPr/>
            </p:nvSpPr>
            <p:spPr>
              <a:xfrm>
                <a:off x="3890644" y="183705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F073949-D587-334A-91FD-DB8CA26DE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44" y="1837055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8BC6082F-219C-D64D-86DF-CC25202E4F73}"/>
                  </a:ext>
                </a:extLst>
              </p:cNvPr>
              <p:cNvSpPr txBox="1"/>
              <p:nvPr/>
            </p:nvSpPr>
            <p:spPr>
              <a:xfrm>
                <a:off x="3795922" y="231324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8BC6082F-219C-D64D-86DF-CC25202E4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22" y="2313241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9E304E0D-7C55-3C4B-ACDB-1341B78CF71C}"/>
                  </a:ext>
                </a:extLst>
              </p:cNvPr>
              <p:cNvSpPr txBox="1"/>
              <p:nvPr/>
            </p:nvSpPr>
            <p:spPr>
              <a:xfrm>
                <a:off x="3447536" y="248312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9E304E0D-7C55-3C4B-ACDB-1341B78C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36" y="2483124"/>
                <a:ext cx="224742" cy="150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DC295DBA-08E0-0249-A68E-F7AA001C5D1B}"/>
                  </a:ext>
                </a:extLst>
              </p:cNvPr>
              <p:cNvSpPr txBox="1"/>
              <p:nvPr/>
            </p:nvSpPr>
            <p:spPr>
              <a:xfrm>
                <a:off x="3985075" y="150353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DC295DBA-08E0-0249-A68E-F7AA001C5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503530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5DEE6962-BEEA-054E-9A5F-D4FDDC0FC220}"/>
                  </a:ext>
                </a:extLst>
              </p:cNvPr>
              <p:cNvSpPr txBox="1"/>
              <p:nvPr/>
            </p:nvSpPr>
            <p:spPr>
              <a:xfrm>
                <a:off x="4005127" y="30699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5DEE6962-BEEA-054E-9A5F-D4FDDC0F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27" y="3069952"/>
                <a:ext cx="224742" cy="1500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7924BAC-D462-B543-BFB8-C1F12B7CF23B}"/>
                  </a:ext>
                </a:extLst>
              </p:cNvPr>
              <p:cNvSpPr txBox="1"/>
              <p:nvPr/>
            </p:nvSpPr>
            <p:spPr>
              <a:xfrm>
                <a:off x="4144873" y="273751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7924BAC-D462-B543-BFB8-C1F12B7C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73" y="2737510"/>
                <a:ext cx="224742" cy="1500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6B27DE2-4D07-4A4F-81B2-DC4FDEDBF20C}"/>
                  </a:ext>
                </a:extLst>
              </p:cNvPr>
              <p:cNvSpPr txBox="1"/>
              <p:nvPr/>
            </p:nvSpPr>
            <p:spPr>
              <a:xfrm>
                <a:off x="3643024" y="187872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6B27DE2-4D07-4A4F-81B2-DC4FDEDB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24" y="1878727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F8BD50C-7724-9148-BC5E-DA5F17B35589}"/>
                  </a:ext>
                </a:extLst>
              </p:cNvPr>
              <p:cNvSpPr txBox="1"/>
              <p:nvPr/>
            </p:nvSpPr>
            <p:spPr>
              <a:xfrm>
                <a:off x="3830522" y="199421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F8BD50C-7724-9148-BC5E-DA5F17B35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22" y="1994217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426EB44-AD82-1C41-9238-C8C1FF582B9F}"/>
                  </a:ext>
                </a:extLst>
              </p:cNvPr>
              <p:cNvSpPr txBox="1"/>
              <p:nvPr/>
            </p:nvSpPr>
            <p:spPr>
              <a:xfrm>
                <a:off x="3916369" y="137264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426EB44-AD82-1C41-9238-C8C1FF58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69" y="1372647"/>
                <a:ext cx="224742" cy="1500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94B726A5-A66A-A04A-B34B-50DC43F855D8}"/>
                  </a:ext>
                </a:extLst>
              </p:cNvPr>
              <p:cNvSpPr txBox="1"/>
              <p:nvPr/>
            </p:nvSpPr>
            <p:spPr>
              <a:xfrm>
                <a:off x="3899718" y="135170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94B726A5-A66A-A04A-B34B-50DC43F8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718" y="1351709"/>
                <a:ext cx="224742" cy="1500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80A7F65-BADB-2647-A814-BE5F92497846}"/>
                  </a:ext>
                </a:extLst>
              </p:cNvPr>
              <p:cNvSpPr txBox="1"/>
              <p:nvPr/>
            </p:nvSpPr>
            <p:spPr>
              <a:xfrm>
                <a:off x="4232553" y="239107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80A7F65-BADB-2647-A814-BE5F92497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53" y="2391071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B5D2A4A-9829-4A4A-8BB7-57AEBE28A4C3}"/>
                  </a:ext>
                </a:extLst>
              </p:cNvPr>
              <p:cNvSpPr txBox="1"/>
              <p:nvPr/>
            </p:nvSpPr>
            <p:spPr>
              <a:xfrm>
                <a:off x="4271380" y="22513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B5D2A4A-9829-4A4A-8BB7-57AEBE28A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80" y="2251328"/>
                <a:ext cx="224742" cy="1500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BEB31D61-4E68-6140-B88E-144965DBD352}"/>
                  </a:ext>
                </a:extLst>
              </p:cNvPr>
              <p:cNvSpPr txBox="1"/>
              <p:nvPr/>
            </p:nvSpPr>
            <p:spPr>
              <a:xfrm>
                <a:off x="4169296" y="27085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BEB31D61-4E68-6140-B88E-144965DBD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96" y="2708528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TextBox 269">
            <a:extLst>
              <a:ext uri="{FF2B5EF4-FFF2-40B4-BE49-F238E27FC236}">
                <a16:creationId xmlns:a16="http://schemas.microsoft.com/office/drawing/2014/main" id="{54E0EE2C-E0E8-EC46-B2B7-FE1DCC50BAF3}"/>
              </a:ext>
            </a:extLst>
          </p:cNvPr>
          <p:cNvSpPr txBox="1"/>
          <p:nvPr/>
        </p:nvSpPr>
        <p:spPr>
          <a:xfrm>
            <a:off x="3477138" y="221321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4246F2DC-66C4-4147-9872-581EA854FE30}"/>
                  </a:ext>
                </a:extLst>
              </p:cNvPr>
              <p:cNvSpPr txBox="1"/>
              <p:nvPr/>
            </p:nvSpPr>
            <p:spPr>
              <a:xfrm>
                <a:off x="4951886" y="309191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4246F2DC-66C4-4147-9872-581EA854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86" y="3091910"/>
                <a:ext cx="224742" cy="150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BCC08CAD-DB33-7B46-85B4-ACE924C31A0B}"/>
                  </a:ext>
                </a:extLst>
              </p:cNvPr>
              <p:cNvSpPr txBox="1"/>
              <p:nvPr/>
            </p:nvSpPr>
            <p:spPr>
              <a:xfrm>
                <a:off x="4873783" y="30935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BCC08CAD-DB33-7B46-85B4-ACE924C31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783" y="3093539"/>
                <a:ext cx="224742" cy="1500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FD0BAB1-EEEA-C84B-AAC9-38C4DCBB52CE}"/>
                  </a:ext>
                </a:extLst>
              </p:cNvPr>
              <p:cNvSpPr txBox="1"/>
              <p:nvPr/>
            </p:nvSpPr>
            <p:spPr>
              <a:xfrm>
                <a:off x="4482898" y="25339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FD0BAB1-EEEA-C84B-AAC9-38C4DCBB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98" y="2533946"/>
                <a:ext cx="224742" cy="150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530F6DF-A53D-0C4F-8B8F-24F09498457E}"/>
                  </a:ext>
                </a:extLst>
              </p:cNvPr>
              <p:cNvSpPr txBox="1"/>
              <p:nvPr/>
            </p:nvSpPr>
            <p:spPr>
              <a:xfrm>
                <a:off x="4746890" y="298974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530F6DF-A53D-0C4F-8B8F-24F094984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90" y="2989741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D0671C25-1CC1-FA46-9DE2-1E3A2761DB2A}"/>
                  </a:ext>
                </a:extLst>
              </p:cNvPr>
              <p:cNvSpPr txBox="1"/>
              <p:nvPr/>
            </p:nvSpPr>
            <p:spPr>
              <a:xfrm>
                <a:off x="4452117" y="253707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D0671C25-1CC1-FA46-9DE2-1E3A2761D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17" y="2537078"/>
                <a:ext cx="224742" cy="150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A06C8B2-5FCE-3740-9370-AC993D0DEB0B}"/>
                  </a:ext>
                </a:extLst>
              </p:cNvPr>
              <p:cNvSpPr txBox="1"/>
              <p:nvPr/>
            </p:nvSpPr>
            <p:spPr>
              <a:xfrm>
                <a:off x="4678272" y="20492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A06C8B2-5FCE-3740-9370-AC993D0DE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72" y="2049211"/>
                <a:ext cx="224742" cy="1500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CF691DF6-567D-C544-80B1-B3741C4DA14F}"/>
                  </a:ext>
                </a:extLst>
              </p:cNvPr>
              <p:cNvSpPr txBox="1"/>
              <p:nvPr/>
            </p:nvSpPr>
            <p:spPr>
              <a:xfrm>
                <a:off x="5667307" y="224180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CF691DF6-567D-C544-80B1-B3741C4DA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07" y="2241803"/>
                <a:ext cx="224742" cy="1500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0DBE7072-6252-8F44-940F-5803D0F90577}"/>
                  </a:ext>
                </a:extLst>
              </p:cNvPr>
              <p:cNvSpPr txBox="1"/>
              <p:nvPr/>
            </p:nvSpPr>
            <p:spPr>
              <a:xfrm>
                <a:off x="5818459" y="248469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0DBE7072-6252-8F44-940F-5803D0F90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59" y="2484691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51AE3A0-6BDA-9D46-856A-41DD4560AFC2}"/>
                  </a:ext>
                </a:extLst>
              </p:cNvPr>
              <p:cNvSpPr txBox="1"/>
              <p:nvPr/>
            </p:nvSpPr>
            <p:spPr>
              <a:xfrm>
                <a:off x="4924212" y="298475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51AE3A0-6BDA-9D46-856A-41DD4560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12" y="2984753"/>
                <a:ext cx="224742" cy="1500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AE76DA6A-E959-1244-9538-45F7E05A8C66}"/>
                  </a:ext>
                </a:extLst>
              </p:cNvPr>
              <p:cNvSpPr txBox="1"/>
              <p:nvPr/>
            </p:nvSpPr>
            <p:spPr>
              <a:xfrm>
                <a:off x="4895230" y="30966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AE76DA6A-E959-1244-9538-45F7E05A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30" y="3096672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C36C855-A17B-3F49-A018-1386E5A6CAA0}"/>
                  </a:ext>
                </a:extLst>
              </p:cNvPr>
              <p:cNvSpPr txBox="1"/>
              <p:nvPr/>
            </p:nvSpPr>
            <p:spPr>
              <a:xfrm>
                <a:off x="4754780" y="287707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C36C855-A17B-3F49-A018-1386E5A6C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780" y="2877071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73E50F21-E9F3-734A-9B6B-FCD625B1F091}"/>
                  </a:ext>
                </a:extLst>
              </p:cNvPr>
              <p:cNvSpPr txBox="1"/>
              <p:nvPr/>
            </p:nvSpPr>
            <p:spPr>
              <a:xfrm>
                <a:off x="4763361" y="282628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73E50F21-E9F3-734A-9B6B-FCD625B1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61" y="2826281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28FDBAF-0026-8C47-9A98-F769A10291FA}"/>
                  </a:ext>
                </a:extLst>
              </p:cNvPr>
              <p:cNvSpPr txBox="1"/>
              <p:nvPr/>
            </p:nvSpPr>
            <p:spPr>
              <a:xfrm>
                <a:off x="5754652" y="188929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28FDBAF-0026-8C47-9A98-F769A1029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52" y="1889292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E9638956-8519-B94F-B9FB-F5D22E65C3A0}"/>
                  </a:ext>
                </a:extLst>
              </p:cNvPr>
              <p:cNvSpPr txBox="1"/>
              <p:nvPr/>
            </p:nvSpPr>
            <p:spPr>
              <a:xfrm>
                <a:off x="5722559" y="189458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E9638956-8519-B94F-B9FB-F5D22E65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59" y="1894580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438A39E7-3665-4646-A30F-8901EF88B660}"/>
                  </a:ext>
                </a:extLst>
              </p:cNvPr>
              <p:cNvSpPr txBox="1"/>
              <p:nvPr/>
            </p:nvSpPr>
            <p:spPr>
              <a:xfrm>
                <a:off x="5651299" y="228786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438A39E7-3665-4646-A30F-8901EF88B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99" y="2287862"/>
                <a:ext cx="224742" cy="15004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775F68F1-8909-7A48-9648-474E06ADB3E2}"/>
                  </a:ext>
                </a:extLst>
              </p:cNvPr>
              <p:cNvSpPr txBox="1"/>
              <p:nvPr/>
            </p:nvSpPr>
            <p:spPr>
              <a:xfrm>
                <a:off x="5602955" y="204184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775F68F1-8909-7A48-9648-474E06ADB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55" y="2041842"/>
                <a:ext cx="224742" cy="1500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E330250-C724-B340-8F32-FE0393A58DAA}"/>
                  </a:ext>
                </a:extLst>
              </p:cNvPr>
              <p:cNvSpPr txBox="1"/>
              <p:nvPr/>
            </p:nvSpPr>
            <p:spPr>
              <a:xfrm>
                <a:off x="5800599" y="239420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E330250-C724-B340-8F32-FE0393A5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599" y="2394203"/>
                <a:ext cx="224742" cy="1500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ADB96E5-E298-D142-9D12-CAFE7FE7EAFC}"/>
                  </a:ext>
                </a:extLst>
              </p:cNvPr>
              <p:cNvSpPr txBox="1"/>
              <p:nvPr/>
            </p:nvSpPr>
            <p:spPr>
              <a:xfrm>
                <a:off x="5770494" y="244644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ADB96E5-E298-D142-9D12-CAFE7FE7E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94" y="2446441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436178E8-EF4D-1143-B4CA-4B5AC767B581}"/>
                  </a:ext>
                </a:extLst>
              </p:cNvPr>
              <p:cNvSpPr txBox="1"/>
              <p:nvPr/>
            </p:nvSpPr>
            <p:spPr>
              <a:xfrm>
                <a:off x="5056386" y="293183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436178E8-EF4D-1143-B4CA-4B5AC767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386" y="2931839"/>
                <a:ext cx="224742" cy="1500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355DD25-8DC8-F64D-8CF0-9DA5280B6BA5}"/>
                  </a:ext>
                </a:extLst>
              </p:cNvPr>
              <p:cNvSpPr txBox="1"/>
              <p:nvPr/>
            </p:nvSpPr>
            <p:spPr>
              <a:xfrm>
                <a:off x="5074654" y="287506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355DD25-8DC8-F64D-8CF0-9DA5280B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54" y="2875065"/>
                <a:ext cx="224742" cy="15004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77F6551A-7A6B-2D40-BC8C-7214548FB384}"/>
                  </a:ext>
                </a:extLst>
              </p:cNvPr>
              <p:cNvSpPr txBox="1"/>
              <p:nvPr/>
            </p:nvSpPr>
            <p:spPr>
              <a:xfrm>
                <a:off x="4551553" y="260322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77F6551A-7A6B-2D40-BC8C-7214548FB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553" y="2603227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BC997D0-B046-7248-9A25-C523151C2E60}"/>
                  </a:ext>
                </a:extLst>
              </p:cNvPr>
              <p:cNvSpPr txBox="1"/>
              <p:nvPr/>
            </p:nvSpPr>
            <p:spPr>
              <a:xfrm>
                <a:off x="4750024" y="298898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BC997D0-B046-7248-9A25-C523151C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24" y="2988989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5681B721-B85F-634E-885E-C31D7C146256}"/>
                  </a:ext>
                </a:extLst>
              </p:cNvPr>
              <p:cNvSpPr txBox="1"/>
              <p:nvPr/>
            </p:nvSpPr>
            <p:spPr>
              <a:xfrm>
                <a:off x="4579649" y="256750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5681B721-B85F-634E-885E-C31D7C14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49" y="2567508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54A3C493-E3EC-C645-A07F-173DE7D86223}"/>
                  </a:ext>
                </a:extLst>
              </p:cNvPr>
              <p:cNvSpPr txBox="1"/>
              <p:nvPr/>
            </p:nvSpPr>
            <p:spPr>
              <a:xfrm>
                <a:off x="4567900" y="189138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54A3C493-E3EC-C645-A07F-173DE7D8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900" y="1891385"/>
                <a:ext cx="224742" cy="1500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10E47945-8407-0D4F-AEF5-27E4DCB974D6}"/>
                  </a:ext>
                </a:extLst>
              </p:cNvPr>
              <p:cNvSpPr txBox="1"/>
              <p:nvPr/>
            </p:nvSpPr>
            <p:spPr>
              <a:xfrm>
                <a:off x="5085694" y="290379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10E47945-8407-0D4F-AEF5-27E4DCB9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94" y="2903791"/>
                <a:ext cx="224742" cy="150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E1AC073A-D03F-C744-9214-9D95F4F954DD}"/>
                  </a:ext>
                </a:extLst>
              </p:cNvPr>
              <p:cNvSpPr txBox="1"/>
              <p:nvPr/>
            </p:nvSpPr>
            <p:spPr>
              <a:xfrm>
                <a:off x="5045249" y="275242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E1AC073A-D03F-C744-9214-9D95F4F95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49" y="2752429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F2140236-3DB6-8643-A965-5357BA649C3A}"/>
                  </a:ext>
                </a:extLst>
              </p:cNvPr>
              <p:cNvSpPr txBox="1"/>
              <p:nvPr/>
            </p:nvSpPr>
            <p:spPr>
              <a:xfrm>
                <a:off x="5010135" y="306333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F2140236-3DB6-8643-A965-5357BA649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35" y="3063335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FAAB71E-5488-BE4E-8360-EED3A1787561}"/>
                  </a:ext>
                </a:extLst>
              </p:cNvPr>
              <p:cNvSpPr txBox="1"/>
              <p:nvPr/>
            </p:nvSpPr>
            <p:spPr>
              <a:xfrm>
                <a:off x="4937601" y="30580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FAAB71E-5488-BE4E-8360-EED3A1787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01" y="3058046"/>
                <a:ext cx="224742" cy="1500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722F0376-A13C-1C42-A418-00388B57A3FE}"/>
                  </a:ext>
                </a:extLst>
              </p:cNvPr>
              <p:cNvSpPr txBox="1"/>
              <p:nvPr/>
            </p:nvSpPr>
            <p:spPr>
              <a:xfrm>
                <a:off x="5413281" y="25158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722F0376-A13C-1C42-A418-00388B57A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81" y="2515872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51AF71A8-354A-BD46-A5D4-14B9E79E80C6}"/>
                  </a:ext>
                </a:extLst>
              </p:cNvPr>
              <p:cNvSpPr txBox="1"/>
              <p:nvPr/>
            </p:nvSpPr>
            <p:spPr>
              <a:xfrm>
                <a:off x="5174347" y="290379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51AF71A8-354A-BD46-A5D4-14B9E79E8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47" y="2903791"/>
                <a:ext cx="224742" cy="150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CF5272C-1810-5449-89D8-BE032920CC22}"/>
                  </a:ext>
                </a:extLst>
              </p:cNvPr>
              <p:cNvSpPr txBox="1"/>
              <p:nvPr/>
            </p:nvSpPr>
            <p:spPr>
              <a:xfrm>
                <a:off x="4796647" y="288637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CF5272C-1810-5449-89D8-BE032920C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47" y="2886371"/>
                <a:ext cx="224742" cy="1500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2E6847B0-050A-934D-921A-85C7899C9538}"/>
                  </a:ext>
                </a:extLst>
              </p:cNvPr>
              <p:cNvSpPr txBox="1"/>
              <p:nvPr/>
            </p:nvSpPr>
            <p:spPr>
              <a:xfrm>
                <a:off x="5246926" y="305165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2E6847B0-050A-934D-921A-85C7899C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26" y="3051653"/>
                <a:ext cx="224742" cy="1500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2F64CE1-2054-B54D-B2E8-22748A766216}"/>
                  </a:ext>
                </a:extLst>
              </p:cNvPr>
              <p:cNvSpPr txBox="1"/>
              <p:nvPr/>
            </p:nvSpPr>
            <p:spPr>
              <a:xfrm>
                <a:off x="5213149" y="305090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2F64CE1-2054-B54D-B2E8-22748A766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49" y="3050902"/>
                <a:ext cx="224742" cy="15004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522A81E-3E87-6F44-B189-965DCEE45B43}"/>
                  </a:ext>
                </a:extLst>
              </p:cNvPr>
              <p:cNvSpPr txBox="1"/>
              <p:nvPr/>
            </p:nvSpPr>
            <p:spPr>
              <a:xfrm>
                <a:off x="4694530" y="260613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522A81E-3E87-6F44-B189-965DCEE4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30" y="2606135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74317C33-C60D-7744-9F32-1BC2DB6F1542}"/>
                  </a:ext>
                </a:extLst>
              </p:cNvPr>
              <p:cNvSpPr txBox="1"/>
              <p:nvPr/>
            </p:nvSpPr>
            <p:spPr>
              <a:xfrm>
                <a:off x="5428037" y="24910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74317C33-C60D-7744-9F32-1BC2DB6F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37" y="2491083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F8EA3F9A-DCEF-BD48-9B8E-368F6B8EEC01}"/>
                  </a:ext>
                </a:extLst>
              </p:cNvPr>
              <p:cNvSpPr txBox="1"/>
              <p:nvPr/>
            </p:nvSpPr>
            <p:spPr>
              <a:xfrm>
                <a:off x="5443881" y="248945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F8EA3F9A-DCEF-BD48-9B8E-368F6B8E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81" y="2489453"/>
                <a:ext cx="224742" cy="1500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AC7B6814-8EC3-C14F-BEBC-2093DE9D6DD4}"/>
                  </a:ext>
                </a:extLst>
              </p:cNvPr>
              <p:cNvSpPr txBox="1"/>
              <p:nvPr/>
            </p:nvSpPr>
            <p:spPr>
              <a:xfrm>
                <a:off x="5459953" y="24865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AC7B6814-8EC3-C14F-BEBC-2093DE9D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53" y="2486546"/>
                <a:ext cx="224742" cy="15004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9F77B50F-E326-3B4C-BCB9-763478D3D097}"/>
                  </a:ext>
                </a:extLst>
              </p:cNvPr>
              <p:cNvSpPr txBox="1"/>
              <p:nvPr/>
            </p:nvSpPr>
            <p:spPr>
              <a:xfrm>
                <a:off x="5033582" y="280139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9F77B50F-E326-3B4C-BCB9-763478D3D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82" y="2801399"/>
                <a:ext cx="224742" cy="1500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C501C8E-093A-1E47-A7BB-1DF37D3F1977}"/>
                  </a:ext>
                </a:extLst>
              </p:cNvPr>
              <p:cNvSpPr txBox="1"/>
              <p:nvPr/>
            </p:nvSpPr>
            <p:spPr>
              <a:xfrm>
                <a:off x="5269418" y="285303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C501C8E-093A-1E47-A7BB-1DF37D3F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18" y="2853033"/>
                <a:ext cx="224742" cy="1500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0F29EC3-902E-7A4A-9353-0EFF419755E5}"/>
                  </a:ext>
                </a:extLst>
              </p:cNvPr>
              <p:cNvSpPr txBox="1"/>
              <p:nvPr/>
            </p:nvSpPr>
            <p:spPr>
              <a:xfrm>
                <a:off x="5234149" y="286888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0F29EC3-902E-7A4A-9353-0EFF4197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149" y="2868887"/>
                <a:ext cx="224742" cy="1500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8EFECD02-17F8-D849-8D2D-CF72B6B1A073}"/>
                  </a:ext>
                </a:extLst>
              </p:cNvPr>
              <p:cNvSpPr txBox="1"/>
              <p:nvPr/>
            </p:nvSpPr>
            <p:spPr>
              <a:xfrm>
                <a:off x="4442871" y="30151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8EFECD02-17F8-D849-8D2D-CF72B6B1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71" y="3015183"/>
                <a:ext cx="224742" cy="1500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1ADA95E-042A-6D41-8A55-2F1E2C3A7EE6}"/>
                  </a:ext>
                </a:extLst>
              </p:cNvPr>
              <p:cNvSpPr txBox="1"/>
              <p:nvPr/>
            </p:nvSpPr>
            <p:spPr>
              <a:xfrm>
                <a:off x="5324341" y="28968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1ADA95E-042A-6D41-8A55-2F1E2C3A7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41" y="2896872"/>
                <a:ext cx="224742" cy="150041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1FFDB545-4380-6044-8E0D-9B8DA0947CC8}"/>
                  </a:ext>
                </a:extLst>
              </p:cNvPr>
              <p:cNvSpPr txBox="1"/>
              <p:nvPr/>
            </p:nvSpPr>
            <p:spPr>
              <a:xfrm>
                <a:off x="5188554" y="304904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1FFDB545-4380-6044-8E0D-9B8DA094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54" y="3049047"/>
                <a:ext cx="224742" cy="1500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DD969C6-A820-C644-904B-F217253231E0}"/>
                  </a:ext>
                </a:extLst>
              </p:cNvPr>
              <p:cNvSpPr txBox="1"/>
              <p:nvPr/>
            </p:nvSpPr>
            <p:spPr>
              <a:xfrm>
                <a:off x="4584173" y="205450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DD969C6-A820-C644-904B-F21725323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73" y="2054500"/>
                <a:ext cx="224742" cy="15004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F4B5191F-1C0F-0B43-B2DD-9076109CF738}"/>
                  </a:ext>
                </a:extLst>
              </p:cNvPr>
              <p:cNvSpPr txBox="1"/>
              <p:nvPr/>
            </p:nvSpPr>
            <p:spPr>
              <a:xfrm>
                <a:off x="5368972" y="282922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F4B5191F-1C0F-0B43-B2DD-9076109C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72" y="2829221"/>
                <a:ext cx="224742" cy="1500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FFDA8600-922C-004C-811D-1293A61D6789}"/>
                  </a:ext>
                </a:extLst>
              </p:cNvPr>
              <p:cNvSpPr txBox="1"/>
              <p:nvPr/>
            </p:nvSpPr>
            <p:spPr>
              <a:xfrm>
                <a:off x="5481902" y="25942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FFDA8600-922C-004C-811D-1293A61D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02" y="2594228"/>
                <a:ext cx="224742" cy="15004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11859A32-4E6A-034C-BF16-B84AAF7FAB31}"/>
                  </a:ext>
                </a:extLst>
              </p:cNvPr>
              <p:cNvSpPr txBox="1"/>
              <p:nvPr/>
            </p:nvSpPr>
            <p:spPr>
              <a:xfrm>
                <a:off x="5352275" y="27323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11859A32-4E6A-034C-BF16-B84AAF7FA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275" y="2732372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CE0D7018-D83E-A54F-83D1-D41B8671A2C5}"/>
                  </a:ext>
                </a:extLst>
              </p:cNvPr>
              <p:cNvSpPr txBox="1"/>
              <p:nvPr/>
            </p:nvSpPr>
            <p:spPr>
              <a:xfrm>
                <a:off x="5291176" y="285802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CE0D7018-D83E-A54F-83D1-D41B8671A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76" y="2858021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318">
            <a:extLst>
              <a:ext uri="{FF2B5EF4-FFF2-40B4-BE49-F238E27FC236}">
                <a16:creationId xmlns:a16="http://schemas.microsoft.com/office/drawing/2014/main" id="{A7DCE131-D7EC-1F4D-B15D-19291346283C}"/>
              </a:ext>
            </a:extLst>
          </p:cNvPr>
          <p:cNvSpPr txBox="1"/>
          <p:nvPr/>
        </p:nvSpPr>
        <p:spPr>
          <a:xfrm>
            <a:off x="4378041" y="189232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319133A-7669-8A43-8CEF-6163747C9E7E}"/>
              </a:ext>
            </a:extLst>
          </p:cNvPr>
          <p:cNvSpPr txBox="1"/>
          <p:nvPr/>
        </p:nvSpPr>
        <p:spPr>
          <a:xfrm>
            <a:off x="4598849" y="212152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072C421-4AEF-DD41-B809-A3E31A1E20F5}"/>
              </a:ext>
            </a:extLst>
          </p:cNvPr>
          <p:cNvSpPr txBox="1"/>
          <p:nvPr/>
        </p:nvSpPr>
        <p:spPr>
          <a:xfrm>
            <a:off x="4550031" y="205007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7CF9DC2-ED35-444D-9327-48C710B7645C}"/>
              </a:ext>
            </a:extLst>
          </p:cNvPr>
          <p:cNvSpPr txBox="1"/>
          <p:nvPr/>
        </p:nvSpPr>
        <p:spPr>
          <a:xfrm>
            <a:off x="4555016" y="214317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6C53BE29-B37D-B548-85D6-6A02E888174E}"/>
              </a:ext>
            </a:extLst>
          </p:cNvPr>
          <p:cNvSpPr txBox="1"/>
          <p:nvPr/>
        </p:nvSpPr>
        <p:spPr>
          <a:xfrm>
            <a:off x="4429070" y="188102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C3FAFD9-FB08-324F-97BE-46BDB04CB18B}"/>
              </a:ext>
            </a:extLst>
          </p:cNvPr>
          <p:cNvSpPr txBox="1"/>
          <p:nvPr/>
        </p:nvSpPr>
        <p:spPr>
          <a:xfrm>
            <a:off x="4202837" y="265493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2C0091B-088E-E546-810A-470EF294E201}"/>
              </a:ext>
            </a:extLst>
          </p:cNvPr>
          <p:cNvSpPr txBox="1"/>
          <p:nvPr/>
        </p:nvSpPr>
        <p:spPr>
          <a:xfrm>
            <a:off x="3881380" y="220869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9516A444-B62B-944B-8D76-DF7EBD7C0926}"/>
              </a:ext>
            </a:extLst>
          </p:cNvPr>
          <p:cNvSpPr txBox="1"/>
          <p:nvPr/>
        </p:nvSpPr>
        <p:spPr>
          <a:xfrm>
            <a:off x="4548131" y="211439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2B3A0E3-4320-6D49-B99F-94A43EA4F9A1}"/>
              </a:ext>
            </a:extLst>
          </p:cNvPr>
          <p:cNvSpPr txBox="1"/>
          <p:nvPr/>
        </p:nvSpPr>
        <p:spPr>
          <a:xfrm>
            <a:off x="4397648" y="196197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AD4B034-6CFC-4E4A-81EC-5FB2A5CC55F6}"/>
              </a:ext>
            </a:extLst>
          </p:cNvPr>
          <p:cNvSpPr txBox="1"/>
          <p:nvPr/>
        </p:nvSpPr>
        <p:spPr>
          <a:xfrm>
            <a:off x="4647976" y="190483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47122C74-1717-A74F-81FB-6A6891AFD930}"/>
              </a:ext>
            </a:extLst>
          </p:cNvPr>
          <p:cNvSpPr txBox="1"/>
          <p:nvPr/>
        </p:nvSpPr>
        <p:spPr>
          <a:xfrm>
            <a:off x="4515024" y="201914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6C6E1F5-331C-5648-8B26-112367E4678A}"/>
              </a:ext>
            </a:extLst>
          </p:cNvPr>
          <p:cNvSpPr txBox="1"/>
          <p:nvPr/>
        </p:nvSpPr>
        <p:spPr>
          <a:xfrm>
            <a:off x="4500224" y="19095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0ED54E79-A9DE-DE45-8497-D405BAB9FD22}"/>
              </a:ext>
            </a:extLst>
          </p:cNvPr>
          <p:cNvSpPr txBox="1"/>
          <p:nvPr/>
        </p:nvSpPr>
        <p:spPr>
          <a:xfrm>
            <a:off x="4332134" y="163574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A7117C27-8F62-6549-AC23-24B2DB5F4FD2}"/>
              </a:ext>
            </a:extLst>
          </p:cNvPr>
          <p:cNvSpPr txBox="1"/>
          <p:nvPr/>
        </p:nvSpPr>
        <p:spPr>
          <a:xfrm>
            <a:off x="4445825" y="156097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A875DED-4A37-1549-AD00-CD02EA14B92D}"/>
              </a:ext>
            </a:extLst>
          </p:cNvPr>
          <p:cNvSpPr txBox="1"/>
          <p:nvPr/>
        </p:nvSpPr>
        <p:spPr>
          <a:xfrm>
            <a:off x="3809561" y="246920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EFCB3B7A-5E72-1B4D-AC28-FD7D25CF9C74}"/>
              </a:ext>
            </a:extLst>
          </p:cNvPr>
          <p:cNvSpPr txBox="1"/>
          <p:nvPr/>
        </p:nvSpPr>
        <p:spPr>
          <a:xfrm>
            <a:off x="4469137" y="192051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4807553-0E16-B648-8979-3E4031B1AFEB}"/>
              </a:ext>
            </a:extLst>
          </p:cNvPr>
          <p:cNvSpPr txBox="1"/>
          <p:nvPr/>
        </p:nvSpPr>
        <p:spPr>
          <a:xfrm>
            <a:off x="4534314" y="185503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35950445-BFFC-BA4F-AC65-581561F25E06}"/>
              </a:ext>
            </a:extLst>
          </p:cNvPr>
          <p:cNvSpPr txBox="1"/>
          <p:nvPr/>
        </p:nvSpPr>
        <p:spPr>
          <a:xfrm>
            <a:off x="4422388" y="158811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C697D19E-2C3A-7A46-ACDF-FDAC694BF3F0}"/>
              </a:ext>
            </a:extLst>
          </p:cNvPr>
          <p:cNvSpPr txBox="1"/>
          <p:nvPr/>
        </p:nvSpPr>
        <p:spPr>
          <a:xfrm>
            <a:off x="4344764" y="146669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4B9F976A-6D26-EC4D-ACEC-E3340A97E90C}"/>
              </a:ext>
            </a:extLst>
          </p:cNvPr>
          <p:cNvSpPr txBox="1"/>
          <p:nvPr/>
        </p:nvSpPr>
        <p:spPr>
          <a:xfrm>
            <a:off x="4074449" y="259778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C908BD2-6606-9448-83E4-D6ECF9DA3FE5}"/>
              </a:ext>
            </a:extLst>
          </p:cNvPr>
          <p:cNvSpPr txBox="1"/>
          <p:nvPr/>
        </p:nvSpPr>
        <p:spPr>
          <a:xfrm>
            <a:off x="4634133" y="18429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907E67F7-8832-374A-90CC-E8DBA2768931}"/>
              </a:ext>
            </a:extLst>
          </p:cNvPr>
          <p:cNvSpPr txBox="1"/>
          <p:nvPr/>
        </p:nvSpPr>
        <p:spPr>
          <a:xfrm>
            <a:off x="4474983" y="168576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0D6A56B2-FF13-E548-B031-FAE70996A5E5}"/>
              </a:ext>
            </a:extLst>
          </p:cNvPr>
          <p:cNvSpPr txBox="1"/>
          <p:nvPr/>
        </p:nvSpPr>
        <p:spPr>
          <a:xfrm>
            <a:off x="4385048" y="150955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3B2C58A-0C91-AD47-BBE2-7FBD0369C3B5}"/>
              </a:ext>
            </a:extLst>
          </p:cNvPr>
          <p:cNvSpPr txBox="1"/>
          <p:nvPr/>
        </p:nvSpPr>
        <p:spPr>
          <a:xfrm>
            <a:off x="3985924" y="127855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196B2D5A-857F-3B4A-AA15-984122DD445C}"/>
              </a:ext>
            </a:extLst>
          </p:cNvPr>
          <p:cNvSpPr txBox="1"/>
          <p:nvPr/>
        </p:nvSpPr>
        <p:spPr>
          <a:xfrm>
            <a:off x="4601436" y="190265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51023F81-6627-414C-941D-501D2C38B434}"/>
              </a:ext>
            </a:extLst>
          </p:cNvPr>
          <p:cNvSpPr txBox="1"/>
          <p:nvPr/>
        </p:nvSpPr>
        <p:spPr>
          <a:xfrm>
            <a:off x="4616597" y="195981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5A95D16C-589F-6D45-81F9-479618203BC0}"/>
              </a:ext>
            </a:extLst>
          </p:cNvPr>
          <p:cNvSpPr txBox="1"/>
          <p:nvPr/>
        </p:nvSpPr>
        <p:spPr>
          <a:xfrm>
            <a:off x="4402362" y="167624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7319F43D-0C1C-D74F-9485-40571F8865D3}"/>
              </a:ext>
            </a:extLst>
          </p:cNvPr>
          <p:cNvSpPr txBox="1"/>
          <p:nvPr/>
        </p:nvSpPr>
        <p:spPr>
          <a:xfrm>
            <a:off x="4431399" y="168336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9AD483E5-882E-6B4F-AD1F-7A0455C21D57}"/>
              </a:ext>
            </a:extLst>
          </p:cNvPr>
          <p:cNvSpPr txBox="1"/>
          <p:nvPr/>
        </p:nvSpPr>
        <p:spPr>
          <a:xfrm>
            <a:off x="5190405" y="254205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BBA16E59-45DD-2342-B54A-CE7D8FFB09BB}"/>
              </a:ext>
            </a:extLst>
          </p:cNvPr>
          <p:cNvSpPr txBox="1"/>
          <p:nvPr/>
        </p:nvSpPr>
        <p:spPr>
          <a:xfrm>
            <a:off x="5162365" y="254540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95644376-62CE-8E47-AE8C-5F2051C4B28D}"/>
              </a:ext>
            </a:extLst>
          </p:cNvPr>
          <p:cNvSpPr txBox="1"/>
          <p:nvPr/>
        </p:nvSpPr>
        <p:spPr>
          <a:xfrm>
            <a:off x="4579652" y="214199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E24215A3-F7FA-AD48-8615-8A01B20716F8}"/>
              </a:ext>
            </a:extLst>
          </p:cNvPr>
          <p:cNvSpPr txBox="1"/>
          <p:nvPr/>
        </p:nvSpPr>
        <p:spPr>
          <a:xfrm>
            <a:off x="4334474" y="231346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BCC83A4-90E4-A54F-B1EB-1FE7FC37011D}"/>
              </a:ext>
            </a:extLst>
          </p:cNvPr>
          <p:cNvSpPr txBox="1"/>
          <p:nvPr/>
        </p:nvSpPr>
        <p:spPr>
          <a:xfrm>
            <a:off x="5820263" y="18048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D87E39E6-BC1C-7348-A5B9-6A0E4BA7D350}"/>
              </a:ext>
            </a:extLst>
          </p:cNvPr>
          <p:cNvSpPr txBox="1"/>
          <p:nvPr/>
        </p:nvSpPr>
        <p:spPr>
          <a:xfrm>
            <a:off x="5759297" y="19324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706B4A1-EC69-D442-98CE-C646B2C33CAB}"/>
              </a:ext>
            </a:extLst>
          </p:cNvPr>
          <p:cNvSpPr txBox="1"/>
          <p:nvPr/>
        </p:nvSpPr>
        <p:spPr>
          <a:xfrm>
            <a:off x="5227541" y="254363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867A728A-DAE8-EE4D-A9F1-B0AD819B9D63}"/>
              </a:ext>
            </a:extLst>
          </p:cNvPr>
          <p:cNvSpPr txBox="1"/>
          <p:nvPr/>
        </p:nvSpPr>
        <p:spPr>
          <a:xfrm>
            <a:off x="5140257" y="254063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64C889B4-9ADF-8C47-A440-C40BDCD3D360}"/>
              </a:ext>
            </a:extLst>
          </p:cNvPr>
          <p:cNvSpPr txBox="1"/>
          <p:nvPr/>
        </p:nvSpPr>
        <p:spPr>
          <a:xfrm>
            <a:off x="4452934" y="224676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8ABDF3C3-18FF-FE48-BC6D-0B187D946D85}"/>
              </a:ext>
            </a:extLst>
          </p:cNvPr>
          <p:cNvSpPr txBox="1"/>
          <p:nvPr/>
        </p:nvSpPr>
        <p:spPr>
          <a:xfrm>
            <a:off x="4266011" y="235965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14036C3-AC6F-DF4A-928E-6457149913E3}"/>
              </a:ext>
            </a:extLst>
          </p:cNvPr>
          <p:cNvSpPr txBox="1"/>
          <p:nvPr/>
        </p:nvSpPr>
        <p:spPr>
          <a:xfrm>
            <a:off x="4294089" y="246920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8CC6BAE0-0A84-CF4E-8209-18AB4D5510E6}"/>
              </a:ext>
            </a:extLst>
          </p:cNvPr>
          <p:cNvSpPr txBox="1"/>
          <p:nvPr/>
        </p:nvSpPr>
        <p:spPr>
          <a:xfrm>
            <a:off x="5711840" y="191435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CC0726C-68E5-5146-B4CB-99E390401C85}"/>
              </a:ext>
            </a:extLst>
          </p:cNvPr>
          <p:cNvSpPr txBox="1"/>
          <p:nvPr/>
        </p:nvSpPr>
        <p:spPr>
          <a:xfrm>
            <a:off x="5788136" y="195722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99A48ECA-184A-FA41-8BED-B308B21D0961}"/>
              </a:ext>
            </a:extLst>
          </p:cNvPr>
          <p:cNvSpPr txBox="1"/>
          <p:nvPr/>
        </p:nvSpPr>
        <p:spPr>
          <a:xfrm>
            <a:off x="4168215" y="335652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D81F05D-2E2E-5149-A757-7578B5BA04C3}"/>
              </a:ext>
            </a:extLst>
          </p:cNvPr>
          <p:cNvSpPr txBox="1"/>
          <p:nvPr/>
        </p:nvSpPr>
        <p:spPr>
          <a:xfrm>
            <a:off x="4129362" y="244680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5E025D1C-C373-524E-9795-CCAAB9A981B4}"/>
              </a:ext>
            </a:extLst>
          </p:cNvPr>
          <p:cNvSpPr txBox="1"/>
          <p:nvPr/>
        </p:nvSpPr>
        <p:spPr>
          <a:xfrm>
            <a:off x="4054679" y="266922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E44B33F3-0CD4-FA4C-960D-AB4555755B18}"/>
              </a:ext>
            </a:extLst>
          </p:cNvPr>
          <p:cNvSpPr txBox="1"/>
          <p:nvPr/>
        </p:nvSpPr>
        <p:spPr>
          <a:xfrm>
            <a:off x="4349982" y="198721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C8D18573-08F6-8244-8636-5B285DED618B}"/>
              </a:ext>
            </a:extLst>
          </p:cNvPr>
          <p:cNvSpPr txBox="1"/>
          <p:nvPr/>
        </p:nvSpPr>
        <p:spPr>
          <a:xfrm>
            <a:off x="5729690" y="191794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01F0E1B1-CC41-2549-96B2-0B125C6F2055}"/>
              </a:ext>
            </a:extLst>
          </p:cNvPr>
          <p:cNvSpPr txBox="1"/>
          <p:nvPr/>
        </p:nvSpPr>
        <p:spPr>
          <a:xfrm>
            <a:off x="5798839" y="19715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8CDC2D8-B32C-114D-A0D2-7AC5FED14B59}"/>
              </a:ext>
            </a:extLst>
          </p:cNvPr>
          <p:cNvSpPr txBox="1"/>
          <p:nvPr/>
        </p:nvSpPr>
        <p:spPr>
          <a:xfrm>
            <a:off x="4003558" y="323974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CB92154-FF6E-F941-ACED-DE287CED74A9}"/>
              </a:ext>
            </a:extLst>
          </p:cNvPr>
          <p:cNvSpPr txBox="1"/>
          <p:nvPr/>
        </p:nvSpPr>
        <p:spPr>
          <a:xfrm>
            <a:off x="4066556" y="244203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2CFC4CF9-ADD7-7140-A148-918FB9226FB0}"/>
              </a:ext>
            </a:extLst>
          </p:cNvPr>
          <p:cNvSpPr txBox="1"/>
          <p:nvPr/>
        </p:nvSpPr>
        <p:spPr>
          <a:xfrm>
            <a:off x="4336909" y="20858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54262AA-9ED6-6D41-A286-EAEFA8ECA91F}"/>
              </a:ext>
            </a:extLst>
          </p:cNvPr>
          <p:cNvSpPr txBox="1"/>
          <p:nvPr/>
        </p:nvSpPr>
        <p:spPr>
          <a:xfrm>
            <a:off x="4648266" y="202866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45312163-7E7E-7144-ABB4-478CB7B5CF21}"/>
              </a:ext>
            </a:extLst>
          </p:cNvPr>
          <p:cNvSpPr txBox="1"/>
          <p:nvPr/>
        </p:nvSpPr>
        <p:spPr>
          <a:xfrm>
            <a:off x="3857148" y="225130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BDD7D74A-F122-3C4B-8906-7732C34EEE6F}"/>
              </a:ext>
            </a:extLst>
          </p:cNvPr>
          <p:cNvSpPr txBox="1"/>
          <p:nvPr/>
        </p:nvSpPr>
        <p:spPr>
          <a:xfrm>
            <a:off x="3828758" y="23060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7FEA63F3-4C03-0540-AA07-56DB3946D593}"/>
              </a:ext>
            </a:extLst>
          </p:cNvPr>
          <p:cNvSpPr txBox="1"/>
          <p:nvPr/>
        </p:nvSpPr>
        <p:spPr>
          <a:xfrm>
            <a:off x="4096566" y="26489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B595BD2-B6EC-DE4F-8A47-05839ACACEEC}"/>
              </a:ext>
            </a:extLst>
          </p:cNvPr>
          <p:cNvSpPr txBox="1"/>
          <p:nvPr/>
        </p:nvSpPr>
        <p:spPr>
          <a:xfrm>
            <a:off x="4766798" y="256086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172FE7A2-DF9A-0746-86E8-84C00AD87486}"/>
              </a:ext>
            </a:extLst>
          </p:cNvPr>
          <p:cNvSpPr txBox="1"/>
          <p:nvPr/>
        </p:nvSpPr>
        <p:spPr>
          <a:xfrm>
            <a:off x="5527635" y="230369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30C2404B-D471-B848-B5DB-3B400D50D454}"/>
              </a:ext>
            </a:extLst>
          </p:cNvPr>
          <p:cNvSpPr txBox="1"/>
          <p:nvPr/>
        </p:nvSpPr>
        <p:spPr>
          <a:xfrm>
            <a:off x="4579541" y="218703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56C53648-335B-444D-BEE5-84E26E53A718}"/>
              </a:ext>
            </a:extLst>
          </p:cNvPr>
          <p:cNvSpPr txBox="1"/>
          <p:nvPr/>
        </p:nvSpPr>
        <p:spPr>
          <a:xfrm>
            <a:off x="4674791" y="212746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31E5D235-44BB-4B46-8F50-14BF7F9D5C81}"/>
              </a:ext>
            </a:extLst>
          </p:cNvPr>
          <p:cNvSpPr txBox="1"/>
          <p:nvPr/>
        </p:nvSpPr>
        <p:spPr>
          <a:xfrm>
            <a:off x="5808364" y="202172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F8E8E08C-6934-F045-86C0-16635D85A8ED}"/>
              </a:ext>
            </a:extLst>
          </p:cNvPr>
          <p:cNvSpPr txBox="1"/>
          <p:nvPr/>
        </p:nvSpPr>
        <p:spPr>
          <a:xfrm>
            <a:off x="4779646" y="294427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8592A707-5505-5541-AF49-DA790E7C4AE1}"/>
              </a:ext>
            </a:extLst>
          </p:cNvPr>
          <p:cNvSpPr txBox="1"/>
          <p:nvPr/>
        </p:nvSpPr>
        <p:spPr>
          <a:xfrm>
            <a:off x="3909793" y="167524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14586A60-7B4E-E14E-9F7E-3A54789D7351}"/>
              </a:ext>
            </a:extLst>
          </p:cNvPr>
          <p:cNvSpPr txBox="1"/>
          <p:nvPr/>
        </p:nvSpPr>
        <p:spPr>
          <a:xfrm>
            <a:off x="3883660" y="230868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FADA7849-5FA2-A241-96E9-FF0F21FFAE1C}"/>
              </a:ext>
            </a:extLst>
          </p:cNvPr>
          <p:cNvSpPr txBox="1"/>
          <p:nvPr/>
        </p:nvSpPr>
        <p:spPr>
          <a:xfrm>
            <a:off x="4581209" y="228466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F9CE961-486E-974A-9110-9075F08CD27F}"/>
              </a:ext>
            </a:extLst>
          </p:cNvPr>
          <p:cNvSpPr txBox="1"/>
          <p:nvPr/>
        </p:nvSpPr>
        <p:spPr>
          <a:xfrm>
            <a:off x="5545317" y="225370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11FE712-38E5-2541-AFBC-D519AFB88969}"/>
              </a:ext>
            </a:extLst>
          </p:cNvPr>
          <p:cNvSpPr txBox="1"/>
          <p:nvPr/>
        </p:nvSpPr>
        <p:spPr>
          <a:xfrm>
            <a:off x="3809561" y="240133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1F441200-C5E1-ED4C-BFA2-D13E205F8B05}"/>
              </a:ext>
            </a:extLst>
          </p:cNvPr>
          <p:cNvSpPr txBox="1"/>
          <p:nvPr/>
        </p:nvSpPr>
        <p:spPr>
          <a:xfrm>
            <a:off x="4126208" y="247754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70B7C5F0-9EF8-BC4C-B7F7-B8C3C2D1EC41}"/>
              </a:ext>
            </a:extLst>
          </p:cNvPr>
          <p:cNvSpPr txBox="1"/>
          <p:nvPr/>
        </p:nvSpPr>
        <p:spPr>
          <a:xfrm>
            <a:off x="5035052" y="232990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23C0821E-EFB6-FB4B-8AD4-7882D2F4281A}"/>
              </a:ext>
            </a:extLst>
          </p:cNvPr>
          <p:cNvSpPr txBox="1"/>
          <p:nvPr/>
        </p:nvSpPr>
        <p:spPr>
          <a:xfrm>
            <a:off x="4791164" y="229180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08AB593F-03DB-6247-91CC-2E1B77A32C90}"/>
              </a:ext>
            </a:extLst>
          </p:cNvPr>
          <p:cNvSpPr txBox="1"/>
          <p:nvPr/>
        </p:nvSpPr>
        <p:spPr>
          <a:xfrm>
            <a:off x="5001718" y="26870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4A5E4E61-A38E-D64E-9145-36EBA11B0EC9}"/>
              </a:ext>
            </a:extLst>
          </p:cNvPr>
          <p:cNvSpPr txBox="1"/>
          <p:nvPr/>
        </p:nvSpPr>
        <p:spPr>
          <a:xfrm>
            <a:off x="4911869" y="305140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B5D0B97C-B05F-124F-9CFA-2E7A72660A5A}"/>
              </a:ext>
            </a:extLst>
          </p:cNvPr>
          <p:cNvSpPr txBox="1"/>
          <p:nvPr/>
        </p:nvSpPr>
        <p:spPr>
          <a:xfrm>
            <a:off x="4376839" y="231562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C0084559-040E-9D4F-9C68-93E672B7D4C4}"/>
              </a:ext>
            </a:extLst>
          </p:cNvPr>
          <p:cNvSpPr txBox="1"/>
          <p:nvPr/>
        </p:nvSpPr>
        <p:spPr>
          <a:xfrm>
            <a:off x="5411167" y="229657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757B8F26-E516-854C-B97E-248E889B4B12}"/>
              </a:ext>
            </a:extLst>
          </p:cNvPr>
          <p:cNvSpPr txBox="1"/>
          <p:nvPr/>
        </p:nvSpPr>
        <p:spPr>
          <a:xfrm>
            <a:off x="5044720" y="267280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248B83A8-AE39-3242-929D-ACB590090013}"/>
              </a:ext>
            </a:extLst>
          </p:cNvPr>
          <p:cNvSpPr txBox="1"/>
          <p:nvPr/>
        </p:nvSpPr>
        <p:spPr>
          <a:xfrm>
            <a:off x="5148172" y="27251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42DB0AB4-E208-AA40-8F67-E22BA819A771}"/>
              </a:ext>
            </a:extLst>
          </p:cNvPr>
          <p:cNvSpPr txBox="1"/>
          <p:nvPr/>
        </p:nvSpPr>
        <p:spPr>
          <a:xfrm>
            <a:off x="4835789" y="293234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B6D00EF4-A5C6-A946-B3C5-A2DDFB8337A7}"/>
              </a:ext>
            </a:extLst>
          </p:cNvPr>
          <p:cNvSpPr txBox="1"/>
          <p:nvPr/>
        </p:nvSpPr>
        <p:spPr>
          <a:xfrm>
            <a:off x="4818128" y="297044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62CD4226-CA42-914F-B4B5-9E44EDA753C3}"/>
              </a:ext>
            </a:extLst>
          </p:cNvPr>
          <p:cNvSpPr txBox="1"/>
          <p:nvPr/>
        </p:nvSpPr>
        <p:spPr>
          <a:xfrm>
            <a:off x="5820743" y="235131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F80B3113-2E4D-9445-8DEB-A809CF155583}"/>
              </a:ext>
            </a:extLst>
          </p:cNvPr>
          <p:cNvSpPr txBox="1"/>
          <p:nvPr/>
        </p:nvSpPr>
        <p:spPr>
          <a:xfrm>
            <a:off x="5761796" y="237513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3B4C7E1-96CE-9449-B8C3-BDB7074C97E2}"/>
              </a:ext>
            </a:extLst>
          </p:cNvPr>
          <p:cNvSpPr txBox="1"/>
          <p:nvPr/>
        </p:nvSpPr>
        <p:spPr>
          <a:xfrm>
            <a:off x="5725080" y="257753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33D38731-F65F-5B49-9E8C-E0432DFE1912}"/>
              </a:ext>
            </a:extLst>
          </p:cNvPr>
          <p:cNvSpPr txBox="1"/>
          <p:nvPr/>
        </p:nvSpPr>
        <p:spPr>
          <a:xfrm>
            <a:off x="5170667" y="270138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41766F46-1756-DC46-A370-27916E52137F}"/>
              </a:ext>
            </a:extLst>
          </p:cNvPr>
          <p:cNvSpPr txBox="1"/>
          <p:nvPr/>
        </p:nvSpPr>
        <p:spPr>
          <a:xfrm>
            <a:off x="5390783" y="282518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ED153D09-A743-B247-ABFD-356C7C6D2C95}"/>
              </a:ext>
            </a:extLst>
          </p:cNvPr>
          <p:cNvSpPr txBox="1"/>
          <p:nvPr/>
        </p:nvSpPr>
        <p:spPr>
          <a:xfrm>
            <a:off x="5096812" y="30299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B9882400-5726-DE49-BE4C-132B3BE201B4}"/>
              </a:ext>
            </a:extLst>
          </p:cNvPr>
          <p:cNvSpPr txBox="1"/>
          <p:nvPr/>
        </p:nvSpPr>
        <p:spPr>
          <a:xfrm>
            <a:off x="5471732" y="261089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C1E62680-156D-1E47-9B52-47E8F5990FBD}"/>
              </a:ext>
            </a:extLst>
          </p:cNvPr>
          <p:cNvSpPr txBox="1"/>
          <p:nvPr/>
        </p:nvSpPr>
        <p:spPr>
          <a:xfrm>
            <a:off x="4424287" y="237536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C9ADADF-64FB-5F48-AD64-074900616B73}"/>
              </a:ext>
            </a:extLst>
          </p:cNvPr>
          <p:cNvSpPr txBox="1"/>
          <p:nvPr/>
        </p:nvSpPr>
        <p:spPr>
          <a:xfrm>
            <a:off x="5495442" y="261325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2CF6CDBF-360B-2B46-AE4F-7EE037815D04}"/>
              </a:ext>
            </a:extLst>
          </p:cNvPr>
          <p:cNvSpPr txBox="1"/>
          <p:nvPr/>
        </p:nvSpPr>
        <p:spPr>
          <a:xfrm>
            <a:off x="5275907" y="264661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8B2B09C6-B499-C745-BEBA-03AF351B2108}"/>
              </a:ext>
            </a:extLst>
          </p:cNvPr>
          <p:cNvSpPr txBox="1"/>
          <p:nvPr/>
        </p:nvSpPr>
        <p:spPr>
          <a:xfrm>
            <a:off x="4967932" y="278472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216BAC51-60BC-8A43-9184-AE2237F42CBD}"/>
              </a:ext>
            </a:extLst>
          </p:cNvPr>
          <p:cNvSpPr txBox="1"/>
          <p:nvPr/>
        </p:nvSpPr>
        <p:spPr>
          <a:xfrm>
            <a:off x="4371227" y="213700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5DAC7111-4EB0-3D4B-BFAA-67EB634EA9F3}"/>
              </a:ext>
            </a:extLst>
          </p:cNvPr>
          <p:cNvSpPr txBox="1"/>
          <p:nvPr/>
        </p:nvSpPr>
        <p:spPr>
          <a:xfrm>
            <a:off x="4164118" y="242275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E7F0B8ED-AC27-584B-A33C-72D2A228E867}"/>
              </a:ext>
            </a:extLst>
          </p:cNvPr>
          <p:cNvSpPr txBox="1"/>
          <p:nvPr/>
        </p:nvSpPr>
        <p:spPr>
          <a:xfrm>
            <a:off x="5207918" y="293950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B92259E-86A4-544A-ABFD-6145E64D06FE}"/>
              </a:ext>
            </a:extLst>
          </p:cNvPr>
          <p:cNvSpPr txBox="1"/>
          <p:nvPr/>
        </p:nvSpPr>
        <p:spPr>
          <a:xfrm>
            <a:off x="5002903" y="293710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124BFE2B-7583-234E-A0E0-CEA55FC3D81A}"/>
              </a:ext>
            </a:extLst>
          </p:cNvPr>
          <p:cNvSpPr txBox="1"/>
          <p:nvPr/>
        </p:nvSpPr>
        <p:spPr>
          <a:xfrm>
            <a:off x="4387414" y="210604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78B1E144-5AC8-604E-92CF-08B4D79C6323}"/>
              </a:ext>
            </a:extLst>
          </p:cNvPr>
          <p:cNvSpPr txBox="1"/>
          <p:nvPr/>
        </p:nvSpPr>
        <p:spPr>
          <a:xfrm>
            <a:off x="4238205" y="242514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96D0A604-0DDC-0A45-9E70-05D52DF95F3B}"/>
              </a:ext>
            </a:extLst>
          </p:cNvPr>
          <p:cNvSpPr txBox="1"/>
          <p:nvPr/>
        </p:nvSpPr>
        <p:spPr>
          <a:xfrm>
            <a:off x="4987731" y="274660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B5A5796E-7727-6B47-B19E-94318C26D6C0}"/>
              </a:ext>
            </a:extLst>
          </p:cNvPr>
          <p:cNvSpPr txBox="1"/>
          <p:nvPr/>
        </p:nvSpPr>
        <p:spPr>
          <a:xfrm>
            <a:off x="4967932" y="294186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293D3538-90EB-3841-BCEF-A2CA0785EB27}"/>
              </a:ext>
            </a:extLst>
          </p:cNvPr>
          <p:cNvSpPr txBox="1"/>
          <p:nvPr/>
        </p:nvSpPr>
        <p:spPr>
          <a:xfrm>
            <a:off x="4199295" y="242751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7013D166-2692-3F40-BC61-68BFAB42A77E}"/>
              </a:ext>
            </a:extLst>
          </p:cNvPr>
          <p:cNvSpPr txBox="1"/>
          <p:nvPr/>
        </p:nvSpPr>
        <p:spPr>
          <a:xfrm>
            <a:off x="3882761" y="185368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842B6E18-20F1-314A-B81F-5083D935DE8B}"/>
              </a:ext>
            </a:extLst>
          </p:cNvPr>
          <p:cNvSpPr txBox="1"/>
          <p:nvPr/>
        </p:nvSpPr>
        <p:spPr>
          <a:xfrm>
            <a:off x="3643350" y="120235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AF9D31A0-332F-164D-8D83-AADD6B7AEBF2}"/>
              </a:ext>
            </a:extLst>
          </p:cNvPr>
          <p:cNvSpPr txBox="1"/>
          <p:nvPr/>
        </p:nvSpPr>
        <p:spPr>
          <a:xfrm>
            <a:off x="3171029" y="162621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C58B6FB2-9F40-F445-88DA-03EED56C9AC2}"/>
              </a:ext>
            </a:extLst>
          </p:cNvPr>
          <p:cNvSpPr txBox="1"/>
          <p:nvPr/>
        </p:nvSpPr>
        <p:spPr>
          <a:xfrm>
            <a:off x="3188129" y="150715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68DA19D-418F-ED40-8F3B-2130CA6E8913}"/>
              </a:ext>
            </a:extLst>
          </p:cNvPr>
          <p:cNvSpPr txBox="1"/>
          <p:nvPr/>
        </p:nvSpPr>
        <p:spPr>
          <a:xfrm>
            <a:off x="3381366" y="154049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97BFD60-08FA-8140-AD3A-9E0386246413}"/>
              </a:ext>
            </a:extLst>
          </p:cNvPr>
          <p:cNvSpPr txBox="1"/>
          <p:nvPr/>
        </p:nvSpPr>
        <p:spPr>
          <a:xfrm>
            <a:off x="3155077" y="12333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EB5B4D0C-3C71-9C4B-A87A-AA6326C4A955}"/>
              </a:ext>
            </a:extLst>
          </p:cNvPr>
          <p:cNvSpPr txBox="1"/>
          <p:nvPr/>
        </p:nvSpPr>
        <p:spPr>
          <a:xfrm>
            <a:off x="3983339" y="174051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C96021C8-0ACF-EA45-88B1-C165963268CA}"/>
              </a:ext>
            </a:extLst>
          </p:cNvPr>
          <p:cNvSpPr txBox="1"/>
          <p:nvPr/>
        </p:nvSpPr>
        <p:spPr>
          <a:xfrm>
            <a:off x="3208924" y="124285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3471D11E-5EAB-3E43-8A21-12EAAB46B386}"/>
              </a:ext>
            </a:extLst>
          </p:cNvPr>
          <p:cNvSpPr txBox="1"/>
          <p:nvPr/>
        </p:nvSpPr>
        <p:spPr>
          <a:xfrm>
            <a:off x="3166331" y="165955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518F99DE-5803-3A45-957F-150BD6AF6FC3}"/>
              </a:ext>
            </a:extLst>
          </p:cNvPr>
          <p:cNvSpPr txBox="1"/>
          <p:nvPr/>
        </p:nvSpPr>
        <p:spPr>
          <a:xfrm>
            <a:off x="3204395" y="150241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6B0AFC6-6E8F-304F-8272-ED21225E0CBD}"/>
              </a:ext>
            </a:extLst>
          </p:cNvPr>
          <p:cNvSpPr txBox="1"/>
          <p:nvPr/>
        </p:nvSpPr>
        <p:spPr>
          <a:xfrm>
            <a:off x="3119395" y="221938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7B74E9C5-8150-484C-8D88-BEE1A00E684E}"/>
              </a:ext>
            </a:extLst>
          </p:cNvPr>
          <p:cNvSpPr txBox="1"/>
          <p:nvPr/>
        </p:nvSpPr>
        <p:spPr>
          <a:xfrm>
            <a:off x="3621314" y="168812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9DE8E546-E3CE-BD4C-9184-3A4A5675B04F}"/>
              </a:ext>
            </a:extLst>
          </p:cNvPr>
          <p:cNvSpPr txBox="1"/>
          <p:nvPr/>
        </p:nvSpPr>
        <p:spPr>
          <a:xfrm>
            <a:off x="3763194" y="165955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31EB18D-8758-374F-8787-052CBBB162EE}"/>
              </a:ext>
            </a:extLst>
          </p:cNvPr>
          <p:cNvSpPr txBox="1"/>
          <p:nvPr/>
        </p:nvSpPr>
        <p:spPr>
          <a:xfrm>
            <a:off x="4413941" y="17810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C8DF1671-16D6-F044-ACCF-9193DFA2DB89}"/>
              </a:ext>
            </a:extLst>
          </p:cNvPr>
          <p:cNvSpPr txBox="1"/>
          <p:nvPr/>
        </p:nvSpPr>
        <p:spPr>
          <a:xfrm>
            <a:off x="3742250" y="132285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F2473A6E-7AFD-104E-AED5-D755086CAA44}"/>
              </a:ext>
            </a:extLst>
          </p:cNvPr>
          <p:cNvSpPr txBox="1"/>
          <p:nvPr/>
        </p:nvSpPr>
        <p:spPr>
          <a:xfrm>
            <a:off x="3140678" y="15381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AD5FD9E-21E9-FB41-AFAC-8A26712A379F}"/>
              </a:ext>
            </a:extLst>
          </p:cNvPr>
          <p:cNvSpPr txBox="1"/>
          <p:nvPr/>
        </p:nvSpPr>
        <p:spPr>
          <a:xfrm>
            <a:off x="3736587" y="135358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70F9ADCA-7E3C-A341-93CC-239C41F40CF2}"/>
              </a:ext>
            </a:extLst>
          </p:cNvPr>
          <p:cNvSpPr txBox="1"/>
          <p:nvPr/>
        </p:nvSpPr>
        <p:spPr>
          <a:xfrm>
            <a:off x="3553301" y="235394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CE14DDEE-A966-7F40-BE32-4D1E81AB14D3}"/>
              </a:ext>
            </a:extLst>
          </p:cNvPr>
          <p:cNvSpPr txBox="1"/>
          <p:nvPr/>
        </p:nvSpPr>
        <p:spPr>
          <a:xfrm>
            <a:off x="3837288" y="18191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F2A3EDA4-BC56-8348-A96D-F66D0540F4D6}"/>
              </a:ext>
            </a:extLst>
          </p:cNvPr>
          <p:cNvSpPr txBox="1"/>
          <p:nvPr/>
        </p:nvSpPr>
        <p:spPr>
          <a:xfrm>
            <a:off x="2916388" y="21239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7D82BB58-8E58-8449-8A06-62C5BDB00EE9}"/>
              </a:ext>
            </a:extLst>
          </p:cNvPr>
          <p:cNvSpPr txBox="1"/>
          <p:nvPr/>
        </p:nvSpPr>
        <p:spPr>
          <a:xfrm>
            <a:off x="3615623" y="132618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0CCCDFA1-9C6F-B44A-A3BC-9D969C20DE37}"/>
              </a:ext>
            </a:extLst>
          </p:cNvPr>
          <p:cNvSpPr txBox="1"/>
          <p:nvPr/>
        </p:nvSpPr>
        <p:spPr>
          <a:xfrm>
            <a:off x="3555226" y="135140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442DBFDA-3A8D-7B47-A052-7FF09F9B679D}"/>
              </a:ext>
            </a:extLst>
          </p:cNvPr>
          <p:cNvSpPr txBox="1"/>
          <p:nvPr/>
        </p:nvSpPr>
        <p:spPr>
          <a:xfrm>
            <a:off x="3712526" y="122140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BF2390AF-9A63-1143-A777-FD53A473D752}"/>
              </a:ext>
            </a:extLst>
          </p:cNvPr>
          <p:cNvSpPr txBox="1"/>
          <p:nvPr/>
        </p:nvSpPr>
        <p:spPr>
          <a:xfrm>
            <a:off x="3889860" y="177861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FD4BE82E-2AC4-4B40-86CB-824FAA9B693C}"/>
              </a:ext>
            </a:extLst>
          </p:cNvPr>
          <p:cNvSpPr txBox="1"/>
          <p:nvPr/>
        </p:nvSpPr>
        <p:spPr>
          <a:xfrm>
            <a:off x="3785452" y="152144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54DDFC69-EC80-574C-8C56-AAD7162E9287}"/>
              </a:ext>
            </a:extLst>
          </p:cNvPr>
          <p:cNvSpPr txBox="1"/>
          <p:nvPr/>
        </p:nvSpPr>
        <p:spPr>
          <a:xfrm>
            <a:off x="3709736" y="135834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9CB0E8A-2305-4948-AB22-AE1DDB6350E6}"/>
              </a:ext>
            </a:extLst>
          </p:cNvPr>
          <p:cNvSpPr txBox="1"/>
          <p:nvPr/>
        </p:nvSpPr>
        <p:spPr>
          <a:xfrm>
            <a:off x="3487125" y="20334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BBC96DB2-E117-7C4E-84C8-2D0386C2D7E9}"/>
              </a:ext>
            </a:extLst>
          </p:cNvPr>
          <p:cNvSpPr txBox="1"/>
          <p:nvPr/>
        </p:nvSpPr>
        <p:spPr>
          <a:xfrm>
            <a:off x="3764106" y="195245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AD2BCEF2-D27C-4948-9E02-A09C5AA640C2}"/>
              </a:ext>
            </a:extLst>
          </p:cNvPr>
          <p:cNvSpPr txBox="1"/>
          <p:nvPr/>
        </p:nvSpPr>
        <p:spPr>
          <a:xfrm>
            <a:off x="3571218" y="203340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CD9DA610-8583-7641-B52B-97A9417928DC}"/>
              </a:ext>
            </a:extLst>
          </p:cNvPr>
          <p:cNvSpPr txBox="1"/>
          <p:nvPr/>
        </p:nvSpPr>
        <p:spPr>
          <a:xfrm>
            <a:off x="3723106" y="189054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A51A3648-F005-8B4F-B2EE-32C6DE0E2FB7}"/>
              </a:ext>
            </a:extLst>
          </p:cNvPr>
          <p:cNvSpPr txBox="1"/>
          <p:nvPr/>
        </p:nvSpPr>
        <p:spPr>
          <a:xfrm>
            <a:off x="3671363" y="134523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3C059092-1D55-944B-BE15-5F16351EA540}"/>
              </a:ext>
            </a:extLst>
          </p:cNvPr>
          <p:cNvSpPr txBox="1"/>
          <p:nvPr/>
        </p:nvSpPr>
        <p:spPr>
          <a:xfrm>
            <a:off x="3472668" y="218821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C392138B-1715-994C-9164-9EB1CD372037}"/>
              </a:ext>
            </a:extLst>
          </p:cNvPr>
          <p:cNvSpPr txBox="1"/>
          <p:nvPr/>
        </p:nvSpPr>
        <p:spPr>
          <a:xfrm>
            <a:off x="3613827" y="154049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75390CBF-02E1-DA46-B2C4-05F97C9D4632}"/>
              </a:ext>
            </a:extLst>
          </p:cNvPr>
          <p:cNvSpPr txBox="1"/>
          <p:nvPr/>
        </p:nvSpPr>
        <p:spPr>
          <a:xfrm>
            <a:off x="3864069" y="209770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B9D80275-064C-CD4E-B9C6-F9C7F094C0B0}"/>
              </a:ext>
            </a:extLst>
          </p:cNvPr>
          <p:cNvSpPr txBox="1"/>
          <p:nvPr/>
        </p:nvSpPr>
        <p:spPr>
          <a:xfrm>
            <a:off x="3583682" y="225250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EEEA5C4-2A4E-AD46-AA40-CB234266B9E8}"/>
              </a:ext>
            </a:extLst>
          </p:cNvPr>
          <p:cNvSpPr txBox="1"/>
          <p:nvPr/>
        </p:nvSpPr>
        <p:spPr>
          <a:xfrm>
            <a:off x="3413524" y="245491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B058F226-F246-A647-9F5C-5C066C2B896C}"/>
              </a:ext>
            </a:extLst>
          </p:cNvPr>
          <p:cNvSpPr txBox="1"/>
          <p:nvPr/>
        </p:nvSpPr>
        <p:spPr>
          <a:xfrm>
            <a:off x="3434933" y="244419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F7AF36F3-A661-0842-9D36-2D3D41B10C11}"/>
              </a:ext>
            </a:extLst>
          </p:cNvPr>
          <p:cNvSpPr txBox="1"/>
          <p:nvPr/>
        </p:nvSpPr>
        <p:spPr>
          <a:xfrm>
            <a:off x="3846679" y="216321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A0E9556-51AF-B643-A374-BB4F09B01231}"/>
              </a:ext>
            </a:extLst>
          </p:cNvPr>
          <p:cNvSpPr txBox="1"/>
          <p:nvPr/>
        </p:nvSpPr>
        <p:spPr>
          <a:xfrm>
            <a:off x="3499844" y="312309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661BE79-1F94-654D-B949-570384A1E4DB}"/>
              </a:ext>
            </a:extLst>
          </p:cNvPr>
          <p:cNvSpPr txBox="1"/>
          <p:nvPr/>
        </p:nvSpPr>
        <p:spPr>
          <a:xfrm>
            <a:off x="3376971" y="267875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EB79D036-AF68-0842-A857-47F4290E51DB}"/>
                  </a:ext>
                </a:extLst>
              </p:cNvPr>
              <p:cNvSpPr txBox="1"/>
              <p:nvPr/>
            </p:nvSpPr>
            <p:spPr>
              <a:xfrm>
                <a:off x="4848955" y="29649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EB79D036-AF68-0842-A857-47F4290E5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55" y="2964952"/>
                <a:ext cx="224742" cy="1500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EB833145-D5E9-9745-BF94-225B94ACB394}"/>
                  </a:ext>
                </a:extLst>
              </p:cNvPr>
              <p:cNvSpPr txBox="1"/>
              <p:nvPr/>
            </p:nvSpPr>
            <p:spPr>
              <a:xfrm>
                <a:off x="4402111" y="25261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EB833145-D5E9-9745-BF94-225B94ACB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11" y="2526128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5B1CBE89-8FC3-0846-9C55-6278801675ED}"/>
                  </a:ext>
                </a:extLst>
              </p:cNvPr>
              <p:cNvSpPr txBox="1"/>
              <p:nvPr/>
            </p:nvSpPr>
            <p:spPr>
              <a:xfrm>
                <a:off x="5694879" y="199898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5B1CBE89-8FC3-0846-9C55-62788016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879" y="1998980"/>
                <a:ext cx="224742" cy="1500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C26380B5-F5F1-584B-9B74-B35F91F715D7}"/>
                  </a:ext>
                </a:extLst>
              </p:cNvPr>
              <p:cNvSpPr txBox="1"/>
              <p:nvPr/>
            </p:nvSpPr>
            <p:spPr>
              <a:xfrm>
                <a:off x="5716015" y="305381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C26380B5-F5F1-584B-9B74-B35F91F7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015" y="3053810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94BCBC7-F726-F345-BA46-EF965446D0E5}"/>
                  </a:ext>
                </a:extLst>
              </p:cNvPr>
              <p:cNvSpPr txBox="1"/>
              <p:nvPr/>
            </p:nvSpPr>
            <p:spPr>
              <a:xfrm>
                <a:off x="4164771" y="327624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94BCBC7-F726-F345-BA46-EF965446D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771" y="3276242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3F7C18A1-61B7-0644-B32F-CE5FA879BE00}"/>
                  </a:ext>
                </a:extLst>
              </p:cNvPr>
              <p:cNvSpPr txBox="1"/>
              <p:nvPr/>
            </p:nvSpPr>
            <p:spPr>
              <a:xfrm>
                <a:off x="5588751" y="222118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3F7C18A1-61B7-0644-B32F-CE5FA879B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51" y="2221187"/>
                <a:ext cx="224742" cy="150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D7BFB734-CCC4-BB4D-A83C-B8F44F059FA4}"/>
                  </a:ext>
                </a:extLst>
              </p:cNvPr>
              <p:cNvSpPr txBox="1"/>
              <p:nvPr/>
            </p:nvSpPr>
            <p:spPr>
              <a:xfrm>
                <a:off x="5557100" y="22243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D7BFB734-CCC4-BB4D-A83C-B8F44F05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00" y="2224383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C5D421A2-2C24-444E-82CA-4324EBFE97EE}"/>
                  </a:ext>
                </a:extLst>
              </p:cNvPr>
              <p:cNvSpPr txBox="1"/>
              <p:nvPr/>
            </p:nvSpPr>
            <p:spPr>
              <a:xfrm>
                <a:off x="5122336" y="309667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C5D421A2-2C24-444E-82CA-4324EBFE9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36" y="3096672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DC84DD41-0816-F946-B85B-9BEE6225F418}"/>
                  </a:ext>
                </a:extLst>
              </p:cNvPr>
              <p:cNvSpPr txBox="1"/>
              <p:nvPr/>
            </p:nvSpPr>
            <p:spPr>
              <a:xfrm>
                <a:off x="5111137" y="310143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DC84DD41-0816-F946-B85B-9BEE6225F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37" y="3101435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4B8D11D0-E1B3-D743-9E93-8FD8B17AA1B0}"/>
                  </a:ext>
                </a:extLst>
              </p:cNvPr>
              <p:cNvSpPr txBox="1"/>
              <p:nvPr/>
            </p:nvSpPr>
            <p:spPr>
              <a:xfrm>
                <a:off x="5140711" y="30913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4B8D11D0-E1B3-D743-9E93-8FD8B17AA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11" y="3091383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F05B9F00-21A0-C641-9103-784CC365148D}"/>
                  </a:ext>
                </a:extLst>
              </p:cNvPr>
              <p:cNvSpPr txBox="1"/>
              <p:nvPr/>
            </p:nvSpPr>
            <p:spPr>
              <a:xfrm>
                <a:off x="3774636" y="237475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F05B9F00-21A0-C641-9103-784CC365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636" y="2374754"/>
                <a:ext cx="224742" cy="1500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3F20E3AD-6011-C54A-9F31-A57962158E72}"/>
                  </a:ext>
                </a:extLst>
              </p:cNvPr>
              <p:cNvSpPr txBox="1"/>
              <p:nvPr/>
            </p:nvSpPr>
            <p:spPr>
              <a:xfrm>
                <a:off x="4212196" y="237440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3F20E3AD-6011-C54A-9F31-A57962158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96" y="2374402"/>
                <a:ext cx="224742" cy="1500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DD8631CF-0ADA-F048-9C43-67C7AEF303FB}"/>
                  </a:ext>
                </a:extLst>
              </p:cNvPr>
              <p:cNvSpPr txBox="1"/>
              <p:nvPr/>
            </p:nvSpPr>
            <p:spPr>
              <a:xfrm>
                <a:off x="3991445" y="270852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DD8631CF-0ADA-F048-9C43-67C7AEF30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45" y="2708528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8D221A7F-414F-AD45-A737-0B1BA0298AA8}"/>
                  </a:ext>
                </a:extLst>
              </p:cNvPr>
              <p:cNvSpPr txBox="1"/>
              <p:nvPr/>
            </p:nvSpPr>
            <p:spPr>
              <a:xfrm>
                <a:off x="3809377" y="243691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8D221A7F-414F-AD45-A737-0B1BA029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77" y="2436916"/>
                <a:ext cx="224742" cy="150041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" name="TextBox 480">
            <a:extLst>
              <a:ext uri="{FF2B5EF4-FFF2-40B4-BE49-F238E27FC236}">
                <a16:creationId xmlns:a16="http://schemas.microsoft.com/office/drawing/2014/main" id="{53550632-7E69-D44C-92A2-14E4AE3C1B49}"/>
              </a:ext>
            </a:extLst>
          </p:cNvPr>
          <p:cNvSpPr txBox="1"/>
          <p:nvPr/>
        </p:nvSpPr>
        <p:spPr>
          <a:xfrm>
            <a:off x="3224419" y="169428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C5CBBD1-9BB7-2248-B837-3DE948169019}"/>
              </a:ext>
            </a:extLst>
          </p:cNvPr>
          <p:cNvSpPr txBox="1"/>
          <p:nvPr/>
        </p:nvSpPr>
        <p:spPr>
          <a:xfrm>
            <a:off x="4332069" y="253866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0F8A1BFA-021E-5840-AAFF-984A4211B101}"/>
              </a:ext>
            </a:extLst>
          </p:cNvPr>
          <p:cNvSpPr txBox="1"/>
          <p:nvPr/>
        </p:nvSpPr>
        <p:spPr>
          <a:xfrm>
            <a:off x="3003305" y="128029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AA0B6A90-DE17-844F-B914-D0C5FBC015EE}"/>
              </a:ext>
            </a:extLst>
          </p:cNvPr>
          <p:cNvSpPr txBox="1"/>
          <p:nvPr/>
        </p:nvSpPr>
        <p:spPr>
          <a:xfrm>
            <a:off x="2881247" y="214736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7C14BE8F-B2C0-164D-A052-58BBB946748D}"/>
              </a:ext>
            </a:extLst>
          </p:cNvPr>
          <p:cNvSpPr txBox="1"/>
          <p:nvPr/>
        </p:nvSpPr>
        <p:spPr>
          <a:xfrm>
            <a:off x="3213583" y="129457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C59DD581-6CA0-C848-A616-327DCFDE6128}"/>
              </a:ext>
            </a:extLst>
          </p:cNvPr>
          <p:cNvSpPr txBox="1"/>
          <p:nvPr/>
        </p:nvSpPr>
        <p:spPr>
          <a:xfrm>
            <a:off x="4226593" y="255805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5A1AB67D-F463-5B47-B6B6-9ACD034F614C}"/>
              </a:ext>
            </a:extLst>
          </p:cNvPr>
          <p:cNvSpPr txBox="1"/>
          <p:nvPr/>
        </p:nvSpPr>
        <p:spPr>
          <a:xfrm>
            <a:off x="3977029" y="167563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416257DD-E595-5249-A2FA-CF2D5E7F550F}"/>
              </a:ext>
            </a:extLst>
          </p:cNvPr>
          <p:cNvSpPr txBox="1"/>
          <p:nvPr/>
        </p:nvSpPr>
        <p:spPr>
          <a:xfrm>
            <a:off x="4361995" y="254972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F940AD9B-3103-DB42-97D8-48AC2C9FC673}"/>
              </a:ext>
            </a:extLst>
          </p:cNvPr>
          <p:cNvSpPr txBox="1"/>
          <p:nvPr/>
        </p:nvSpPr>
        <p:spPr>
          <a:xfrm>
            <a:off x="3769933" y="185060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F5670A1A-556C-474A-B357-B302FE54FDB5}"/>
              </a:ext>
            </a:extLst>
          </p:cNvPr>
          <p:cNvSpPr txBox="1"/>
          <p:nvPr/>
        </p:nvSpPr>
        <p:spPr>
          <a:xfrm>
            <a:off x="3717555" y="16974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8C821610-63EF-6342-8CE7-AEE8482628A1}"/>
              </a:ext>
            </a:extLst>
          </p:cNvPr>
          <p:cNvSpPr txBox="1"/>
          <p:nvPr/>
        </p:nvSpPr>
        <p:spPr>
          <a:xfrm>
            <a:off x="3951796" y="161366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67C0470E-86C9-2744-B33E-8857B5F61D18}"/>
              </a:ext>
            </a:extLst>
          </p:cNvPr>
          <p:cNvSpPr txBox="1"/>
          <p:nvPr/>
        </p:nvSpPr>
        <p:spPr>
          <a:xfrm>
            <a:off x="4550616" y="191727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2AEA086F-3243-1A49-8008-5218E724E612}"/>
              </a:ext>
            </a:extLst>
          </p:cNvPr>
          <p:cNvSpPr txBox="1"/>
          <p:nvPr/>
        </p:nvSpPr>
        <p:spPr>
          <a:xfrm>
            <a:off x="3798928" y="201036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89E3622-38B1-1A43-A618-D116A6824219}"/>
              </a:ext>
            </a:extLst>
          </p:cNvPr>
          <p:cNvSpPr txBox="1"/>
          <p:nvPr/>
        </p:nvSpPr>
        <p:spPr>
          <a:xfrm>
            <a:off x="3628005" y="208418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BF241D7-D925-6E46-BCB2-0CD299650CD4}"/>
              </a:ext>
            </a:extLst>
          </p:cNvPr>
          <p:cNvSpPr txBox="1"/>
          <p:nvPr/>
        </p:nvSpPr>
        <p:spPr>
          <a:xfrm>
            <a:off x="3796124" y="235905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2FF59BE6-AF4B-E74D-B2B7-096EFE99E222}"/>
              </a:ext>
            </a:extLst>
          </p:cNvPr>
          <p:cNvSpPr txBox="1"/>
          <p:nvPr/>
        </p:nvSpPr>
        <p:spPr>
          <a:xfrm>
            <a:off x="3716476" y="201121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D38AD204-59F5-7E48-9CCD-A50CB95C5B53}"/>
              </a:ext>
            </a:extLst>
          </p:cNvPr>
          <p:cNvSpPr txBox="1"/>
          <p:nvPr/>
        </p:nvSpPr>
        <p:spPr>
          <a:xfrm>
            <a:off x="3831859" y="215386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718EEA0C-39DC-8E46-9ACF-789B8E4337A7}"/>
              </a:ext>
            </a:extLst>
          </p:cNvPr>
          <p:cNvSpPr txBox="1"/>
          <p:nvPr/>
        </p:nvSpPr>
        <p:spPr>
          <a:xfrm>
            <a:off x="3417092" y="234930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8964B7EB-84CC-384D-8C3A-61CF5CB8B777}"/>
              </a:ext>
            </a:extLst>
          </p:cNvPr>
          <p:cNvSpPr txBox="1"/>
          <p:nvPr/>
        </p:nvSpPr>
        <p:spPr>
          <a:xfrm>
            <a:off x="3256102" y="132876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B2B238B7-7300-374B-A160-FB159AEE487C}"/>
              </a:ext>
            </a:extLst>
          </p:cNvPr>
          <p:cNvSpPr txBox="1"/>
          <p:nvPr/>
        </p:nvSpPr>
        <p:spPr>
          <a:xfrm>
            <a:off x="3471307" y="251581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003BFE15-9EAE-6C41-9447-443CA7BC0B79}"/>
              </a:ext>
            </a:extLst>
          </p:cNvPr>
          <p:cNvSpPr txBox="1"/>
          <p:nvPr/>
        </p:nvSpPr>
        <p:spPr>
          <a:xfrm>
            <a:off x="3543515" y="123901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8E727064-C9CE-8741-9319-2E157FB86787}"/>
              </a:ext>
            </a:extLst>
          </p:cNvPr>
          <p:cNvSpPr txBox="1"/>
          <p:nvPr/>
        </p:nvSpPr>
        <p:spPr>
          <a:xfrm>
            <a:off x="3612391" y="172002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642BE744-E60A-654B-A146-3EA6FA6AE030}"/>
              </a:ext>
            </a:extLst>
          </p:cNvPr>
          <p:cNvSpPr txBox="1"/>
          <p:nvPr/>
        </p:nvSpPr>
        <p:spPr>
          <a:xfrm>
            <a:off x="2868593" y="250646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FC2CB034-0253-C747-9822-D4B785C43ADD}"/>
              </a:ext>
            </a:extLst>
          </p:cNvPr>
          <p:cNvSpPr txBox="1"/>
          <p:nvPr/>
        </p:nvSpPr>
        <p:spPr>
          <a:xfrm>
            <a:off x="3949953" y="153658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638EF3EE-5DAE-AA44-B075-7B645608CD0A}"/>
              </a:ext>
            </a:extLst>
          </p:cNvPr>
          <p:cNvSpPr txBox="1"/>
          <p:nvPr/>
        </p:nvSpPr>
        <p:spPr>
          <a:xfrm>
            <a:off x="3614248" y="117551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55BDAC80-EE48-C74F-A20E-23619CCC6FA7}"/>
              </a:ext>
            </a:extLst>
          </p:cNvPr>
          <p:cNvSpPr txBox="1"/>
          <p:nvPr/>
        </p:nvSpPr>
        <p:spPr>
          <a:xfrm>
            <a:off x="3662622" y="2253879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0816B79-319F-0946-B66D-4431D598FBC4}"/>
              </a:ext>
            </a:extLst>
          </p:cNvPr>
          <p:cNvSpPr txBox="1"/>
          <p:nvPr/>
        </p:nvSpPr>
        <p:spPr>
          <a:xfrm>
            <a:off x="3678936" y="211895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62AA603A-3D7D-4D47-A39F-39A1B7C71F0D}"/>
              </a:ext>
            </a:extLst>
          </p:cNvPr>
          <p:cNvSpPr txBox="1"/>
          <p:nvPr/>
        </p:nvSpPr>
        <p:spPr>
          <a:xfrm>
            <a:off x="3506534" y="242300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371C466-1B1B-5645-BA88-D4BD52C8E006}"/>
              </a:ext>
            </a:extLst>
          </p:cNvPr>
          <p:cNvSpPr txBox="1"/>
          <p:nvPr/>
        </p:nvSpPr>
        <p:spPr>
          <a:xfrm>
            <a:off x="3442138" y="260630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8D0D961D-A76C-5F41-B4E5-EC44D10DDEE3}"/>
              </a:ext>
            </a:extLst>
          </p:cNvPr>
          <p:cNvSpPr txBox="1"/>
          <p:nvPr/>
        </p:nvSpPr>
        <p:spPr>
          <a:xfrm>
            <a:off x="3991329" y="265852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D78BFC84-E5B0-5E47-BC2F-543FC8E2FA43}"/>
              </a:ext>
            </a:extLst>
          </p:cNvPr>
          <p:cNvSpPr txBox="1"/>
          <p:nvPr/>
        </p:nvSpPr>
        <p:spPr>
          <a:xfrm>
            <a:off x="3339169" y="283030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D03F897D-B276-4F4E-AD44-97160F8EEE4F}"/>
              </a:ext>
            </a:extLst>
          </p:cNvPr>
          <p:cNvSpPr txBox="1"/>
          <p:nvPr/>
        </p:nvSpPr>
        <p:spPr>
          <a:xfrm>
            <a:off x="3668095" y="178534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E71F5CC6-BC5D-7545-9F27-B59289ECD8D1}"/>
              </a:ext>
            </a:extLst>
          </p:cNvPr>
          <p:cNvSpPr txBox="1"/>
          <p:nvPr/>
        </p:nvSpPr>
        <p:spPr>
          <a:xfrm>
            <a:off x="3535201" y="197442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ED73EB66-C7AA-ED40-85DF-143D79DFBC06}"/>
              </a:ext>
            </a:extLst>
          </p:cNvPr>
          <p:cNvSpPr txBox="1"/>
          <p:nvPr/>
        </p:nvSpPr>
        <p:spPr>
          <a:xfrm>
            <a:off x="4025187" y="261565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A6D9B7B6-9269-D541-B4A0-88AF962EDAF6}"/>
              </a:ext>
            </a:extLst>
          </p:cNvPr>
          <p:cNvSpPr txBox="1"/>
          <p:nvPr/>
        </p:nvSpPr>
        <p:spPr>
          <a:xfrm>
            <a:off x="3159571" y="177559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ED642753-92F3-CE40-9BCF-A8E61C297A70}"/>
              </a:ext>
            </a:extLst>
          </p:cNvPr>
          <p:cNvSpPr txBox="1"/>
          <p:nvPr/>
        </p:nvSpPr>
        <p:spPr>
          <a:xfrm>
            <a:off x="3741517" y="174701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AA86411E-C336-2A4E-B99D-17BB97CABCE1}"/>
              </a:ext>
            </a:extLst>
          </p:cNvPr>
          <p:cNvSpPr txBox="1"/>
          <p:nvPr/>
        </p:nvSpPr>
        <p:spPr>
          <a:xfrm>
            <a:off x="3114920" y="202959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DE033D2B-2F50-6E4F-8838-BF1161C616A0}"/>
              </a:ext>
            </a:extLst>
          </p:cNvPr>
          <p:cNvSpPr txBox="1"/>
          <p:nvPr/>
        </p:nvSpPr>
        <p:spPr>
          <a:xfrm>
            <a:off x="2883280" y="216955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5C91842B-3DAF-364F-ADFD-F78626F4DBEB}"/>
              </a:ext>
            </a:extLst>
          </p:cNvPr>
          <p:cNvSpPr txBox="1"/>
          <p:nvPr/>
        </p:nvSpPr>
        <p:spPr>
          <a:xfrm>
            <a:off x="3742569" y="175956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12F7E6D-6041-D549-9705-F171CADCCF06}"/>
              </a:ext>
            </a:extLst>
          </p:cNvPr>
          <p:cNvSpPr txBox="1"/>
          <p:nvPr/>
        </p:nvSpPr>
        <p:spPr>
          <a:xfrm>
            <a:off x="3676479" y="180004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91913FC0-A794-3F44-9560-59FC86546D3B}"/>
              </a:ext>
            </a:extLst>
          </p:cNvPr>
          <p:cNvSpPr txBox="1"/>
          <p:nvPr/>
        </p:nvSpPr>
        <p:spPr>
          <a:xfrm>
            <a:off x="4051877" y="271567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2D7346E8-9C4E-5A4E-836D-F04C007C1522}"/>
              </a:ext>
            </a:extLst>
          </p:cNvPr>
          <p:cNvSpPr txBox="1"/>
          <p:nvPr/>
        </p:nvSpPr>
        <p:spPr>
          <a:xfrm>
            <a:off x="4345018" y="152904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CA66AE5E-1DD5-8045-BBE7-73DBF1615374}"/>
              </a:ext>
            </a:extLst>
          </p:cNvPr>
          <p:cNvSpPr txBox="1"/>
          <p:nvPr/>
        </p:nvSpPr>
        <p:spPr>
          <a:xfrm>
            <a:off x="4922251" y="278013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46AA1A15-170A-0844-9A89-F106D5D316DD}"/>
              </a:ext>
            </a:extLst>
          </p:cNvPr>
          <p:cNvSpPr txBox="1"/>
          <p:nvPr/>
        </p:nvSpPr>
        <p:spPr>
          <a:xfrm>
            <a:off x="3775396" y="243984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BC1C7295-DAD9-CA4E-B75C-555DDFBC3756}"/>
              </a:ext>
            </a:extLst>
          </p:cNvPr>
          <p:cNvSpPr txBox="1"/>
          <p:nvPr/>
        </p:nvSpPr>
        <p:spPr>
          <a:xfrm>
            <a:off x="5775341" y="223658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37ECD267-4E7B-C743-ACF0-B42DF5E203ED}"/>
              </a:ext>
            </a:extLst>
          </p:cNvPr>
          <p:cNvSpPr txBox="1"/>
          <p:nvPr/>
        </p:nvSpPr>
        <p:spPr>
          <a:xfrm>
            <a:off x="5807161" y="219015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3E0A85D0-7B22-CA46-99DD-B9B394A9F2CA}"/>
              </a:ext>
            </a:extLst>
          </p:cNvPr>
          <p:cNvSpPr txBox="1"/>
          <p:nvPr/>
        </p:nvSpPr>
        <p:spPr>
          <a:xfrm>
            <a:off x="5776244" y="210486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21FFC963-DBEA-1047-BEDF-D2AFD477344C}"/>
              </a:ext>
            </a:extLst>
          </p:cNvPr>
          <p:cNvSpPr txBox="1"/>
          <p:nvPr/>
        </p:nvSpPr>
        <p:spPr>
          <a:xfrm>
            <a:off x="5799915" y="210010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0261D831-58AB-494F-93E1-444424F838DF}"/>
              </a:ext>
            </a:extLst>
          </p:cNvPr>
          <p:cNvSpPr txBox="1"/>
          <p:nvPr/>
        </p:nvSpPr>
        <p:spPr>
          <a:xfrm>
            <a:off x="5640026" y="207389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1F36D2E6-BF63-8741-8942-3B3BAC85BD75}"/>
                  </a:ext>
                </a:extLst>
              </p:cNvPr>
              <p:cNvSpPr txBox="1"/>
              <p:nvPr/>
            </p:nvSpPr>
            <p:spPr>
              <a:xfrm>
                <a:off x="3744500" y="111494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1F36D2E6-BF63-8741-8942-3B3BAC85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00" y="1114946"/>
                <a:ext cx="242374" cy="15004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7" name="TextBox 566">
                <a:extLst>
                  <a:ext uri="{FF2B5EF4-FFF2-40B4-BE49-F238E27FC236}">
                    <a16:creationId xmlns:a16="http://schemas.microsoft.com/office/drawing/2014/main" id="{6EBE44BF-A0D9-1F49-96DE-726AF98A4F4E}"/>
                  </a:ext>
                </a:extLst>
              </p:cNvPr>
              <p:cNvSpPr txBox="1"/>
              <p:nvPr/>
            </p:nvSpPr>
            <p:spPr>
              <a:xfrm>
                <a:off x="3858855" y="138164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7" name="TextBox 566">
                <a:extLst>
                  <a:ext uri="{FF2B5EF4-FFF2-40B4-BE49-F238E27FC236}">
                    <a16:creationId xmlns:a16="http://schemas.microsoft.com/office/drawing/2014/main" id="{6EBE44BF-A0D9-1F49-96DE-726AF98A4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855" y="1381646"/>
                <a:ext cx="242374" cy="150041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6621A8FA-CF9C-EF4B-85DA-DA9474519237}"/>
                  </a:ext>
                </a:extLst>
              </p:cNvPr>
              <p:cNvSpPr txBox="1"/>
              <p:nvPr/>
            </p:nvSpPr>
            <p:spPr>
              <a:xfrm>
                <a:off x="3642080" y="1384617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6621A8FA-CF9C-EF4B-85DA-DA9474519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80" y="1384617"/>
                <a:ext cx="242374" cy="150041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9" name="TextBox 568">
                <a:extLst>
                  <a:ext uri="{FF2B5EF4-FFF2-40B4-BE49-F238E27FC236}">
                    <a16:creationId xmlns:a16="http://schemas.microsoft.com/office/drawing/2014/main" id="{C1CB6524-2C67-E24C-9448-9A3CABDAB67A}"/>
                  </a:ext>
                </a:extLst>
              </p:cNvPr>
              <p:cNvSpPr txBox="1"/>
              <p:nvPr/>
            </p:nvSpPr>
            <p:spPr>
              <a:xfrm>
                <a:off x="3724924" y="1413192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9" name="TextBox 568">
                <a:extLst>
                  <a:ext uri="{FF2B5EF4-FFF2-40B4-BE49-F238E27FC236}">
                    <a16:creationId xmlns:a16="http://schemas.microsoft.com/office/drawing/2014/main" id="{C1CB6524-2C67-E24C-9448-9A3CABDAB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24" y="1413192"/>
                <a:ext cx="242374" cy="150041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3DFD45C2-2BDF-9146-86D3-0B720DE4BE8D}"/>
                  </a:ext>
                </a:extLst>
              </p:cNvPr>
              <p:cNvSpPr txBox="1"/>
              <p:nvPr/>
            </p:nvSpPr>
            <p:spPr>
              <a:xfrm>
                <a:off x="4075984" y="176264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3DFD45C2-2BDF-9146-86D3-0B720DE4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984" y="1762646"/>
                <a:ext cx="242374" cy="150041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0A1634D6-BE0F-7A43-9710-94F3AF7E084B}"/>
                  </a:ext>
                </a:extLst>
              </p:cNvPr>
              <p:cNvSpPr txBox="1"/>
              <p:nvPr/>
            </p:nvSpPr>
            <p:spPr>
              <a:xfrm>
                <a:off x="3598838" y="1160190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0A1634D6-BE0F-7A43-9710-94F3AF7E0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38" y="1160190"/>
                <a:ext cx="242374" cy="150041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C681A06B-8279-064B-9846-83BF02C56FFB}"/>
                  </a:ext>
                </a:extLst>
              </p:cNvPr>
              <p:cNvSpPr txBox="1"/>
              <p:nvPr/>
            </p:nvSpPr>
            <p:spPr>
              <a:xfrm>
                <a:off x="3889096" y="1194117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C681A06B-8279-064B-9846-83BF02C5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96" y="1194117"/>
                <a:ext cx="242374" cy="150041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B7375774-424D-7341-8269-2A6EEA4B6192}"/>
                  </a:ext>
                </a:extLst>
              </p:cNvPr>
              <p:cNvSpPr txBox="1"/>
              <p:nvPr/>
            </p:nvSpPr>
            <p:spPr>
              <a:xfrm>
                <a:off x="3877895" y="161068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B7375774-424D-7341-8269-2A6EEA4B6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95" y="1610686"/>
                <a:ext cx="242374" cy="150041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79EDB2E8-F019-CE45-B0B1-6EACD8767A08}"/>
                  </a:ext>
                </a:extLst>
              </p:cNvPr>
              <p:cNvSpPr txBox="1"/>
              <p:nvPr/>
            </p:nvSpPr>
            <p:spPr>
              <a:xfrm>
                <a:off x="3556772" y="2013267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79EDB2E8-F019-CE45-B0B1-6EACD8767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72" y="2013267"/>
                <a:ext cx="242374" cy="150041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E1AA5A9A-B702-9445-8B26-2A0C5F8B9A29}"/>
                  </a:ext>
                </a:extLst>
              </p:cNvPr>
              <p:cNvSpPr txBox="1"/>
              <p:nvPr/>
            </p:nvSpPr>
            <p:spPr>
              <a:xfrm>
                <a:off x="4477492" y="198216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E1AA5A9A-B702-9445-8B26-2A0C5F8B9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92" y="1982161"/>
                <a:ext cx="242374" cy="150041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C8B4E78D-11FC-5F42-8259-9D2ED0F6525D}"/>
                  </a:ext>
                </a:extLst>
              </p:cNvPr>
              <p:cNvSpPr txBox="1"/>
              <p:nvPr/>
            </p:nvSpPr>
            <p:spPr>
              <a:xfrm>
                <a:off x="5790688" y="163941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C8B4E78D-11FC-5F42-8259-9D2ED0F6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88" y="1639411"/>
                <a:ext cx="242374" cy="150041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E30B5031-C1AF-2547-A7B2-7F78D855DDF5}"/>
                  </a:ext>
                </a:extLst>
              </p:cNvPr>
              <p:cNvSpPr txBox="1"/>
              <p:nvPr/>
            </p:nvSpPr>
            <p:spPr>
              <a:xfrm>
                <a:off x="5804805" y="1403667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E30B5031-C1AF-2547-A7B2-7F78D855D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05" y="1403667"/>
                <a:ext cx="242374" cy="150041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A3E314A5-B4CF-1946-A398-6E1A0EB6BFEC}"/>
                  </a:ext>
                </a:extLst>
              </p:cNvPr>
              <p:cNvSpPr txBox="1"/>
              <p:nvPr/>
            </p:nvSpPr>
            <p:spPr>
              <a:xfrm>
                <a:off x="5774950" y="150710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A3E314A5-B4CF-1946-A398-6E1A0EB6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50" y="1507101"/>
                <a:ext cx="242374" cy="150041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1F4027F1-FDBA-9E4A-B8B6-EFC620DCA8D3}"/>
                  </a:ext>
                </a:extLst>
              </p:cNvPr>
              <p:cNvSpPr txBox="1"/>
              <p:nvPr/>
            </p:nvSpPr>
            <p:spPr>
              <a:xfrm>
                <a:off x="3539734" y="145762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1F4027F1-FDBA-9E4A-B8B6-EFC620DC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34" y="1457621"/>
                <a:ext cx="242374" cy="150041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0" name="TextBox 579">
            <a:extLst>
              <a:ext uri="{FF2B5EF4-FFF2-40B4-BE49-F238E27FC236}">
                <a16:creationId xmlns:a16="http://schemas.microsoft.com/office/drawing/2014/main" id="{762C5893-1065-984A-BC77-B5AADF0EA2E7}"/>
              </a:ext>
            </a:extLst>
          </p:cNvPr>
          <p:cNvSpPr txBox="1"/>
          <p:nvPr/>
        </p:nvSpPr>
        <p:spPr>
          <a:xfrm>
            <a:off x="3826826" y="133570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985781F5-D1F6-604B-84BD-9CD36B26B7B2}"/>
              </a:ext>
            </a:extLst>
          </p:cNvPr>
          <p:cNvSpPr txBox="1"/>
          <p:nvPr/>
        </p:nvSpPr>
        <p:spPr>
          <a:xfrm>
            <a:off x="3576891" y="172622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57A6B17E-B03F-484D-B0BA-7635BBC5FB37}"/>
              </a:ext>
            </a:extLst>
          </p:cNvPr>
          <p:cNvSpPr txBox="1"/>
          <p:nvPr/>
        </p:nvSpPr>
        <p:spPr>
          <a:xfrm rot="16200000">
            <a:off x="1682781" y="2433736"/>
            <a:ext cx="1669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Production Rate, atoms/cc/sec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720EE9CE-C97D-5F4D-ADE4-60F8E05E6C5F}"/>
              </a:ext>
            </a:extLst>
          </p:cNvPr>
          <p:cNvSpPr txBox="1"/>
          <p:nvPr/>
        </p:nvSpPr>
        <p:spPr>
          <a:xfrm>
            <a:off x="2818180" y="698937"/>
            <a:ext cx="3732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/>
              <a:t>Miley Published Experiment: Production Rate vs Mass Number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A7B1D1AA-81D6-7348-96C6-C56AB3AE99E7}"/>
              </a:ext>
            </a:extLst>
          </p:cNvPr>
          <p:cNvSpPr txBox="1"/>
          <p:nvPr/>
        </p:nvSpPr>
        <p:spPr>
          <a:xfrm>
            <a:off x="2754251" y="4053325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0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D5D1BD83-A732-2843-92E1-7944A7FB05D9}"/>
              </a:ext>
            </a:extLst>
          </p:cNvPr>
          <p:cNvSpPr txBox="1"/>
          <p:nvPr/>
        </p:nvSpPr>
        <p:spPr>
          <a:xfrm>
            <a:off x="3587183" y="4051266"/>
            <a:ext cx="2808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50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2353C740-D8E1-5B4B-8885-30B1943D82F0}"/>
              </a:ext>
            </a:extLst>
          </p:cNvPr>
          <p:cNvSpPr txBox="1"/>
          <p:nvPr/>
        </p:nvSpPr>
        <p:spPr>
          <a:xfrm>
            <a:off x="4294509" y="4051173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100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DA6C7CAD-D307-634E-93EC-27E659F13BE9}"/>
              </a:ext>
            </a:extLst>
          </p:cNvPr>
          <p:cNvSpPr txBox="1"/>
          <p:nvPr/>
        </p:nvSpPr>
        <p:spPr>
          <a:xfrm>
            <a:off x="4875597" y="4064051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150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29077FC3-F2F7-DB44-BC6D-5B7A94707581}"/>
              </a:ext>
            </a:extLst>
          </p:cNvPr>
          <p:cNvSpPr txBox="1"/>
          <p:nvPr/>
        </p:nvSpPr>
        <p:spPr>
          <a:xfrm>
            <a:off x="6342447" y="4061669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250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4D5B58C0-4447-0E48-B473-E01E51BB61BB}"/>
              </a:ext>
            </a:extLst>
          </p:cNvPr>
          <p:cNvSpPr txBox="1"/>
          <p:nvPr/>
        </p:nvSpPr>
        <p:spPr>
          <a:xfrm>
            <a:off x="5603765" y="4064051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200</a:t>
            </a:r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2D9A3469-8F79-4A4D-9925-DBAC31B40FC4}"/>
              </a:ext>
            </a:extLst>
          </p:cNvPr>
          <p:cNvCxnSpPr>
            <a:cxnSpLocks/>
          </p:cNvCxnSpPr>
          <p:nvPr/>
        </p:nvCxnSpPr>
        <p:spPr>
          <a:xfrm>
            <a:off x="6478824" y="954599"/>
            <a:ext cx="1" cy="30608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C6168109-070B-8B42-A5B2-E21C1261470E}"/>
                  </a:ext>
                </a:extLst>
              </p:cNvPr>
              <p:cNvSpPr txBox="1"/>
              <p:nvPr/>
            </p:nvSpPr>
            <p:spPr>
              <a:xfrm>
                <a:off x="2565736" y="3910717"/>
                <a:ext cx="35695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C6168109-070B-8B42-A5B2-E21C1261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6" y="3910717"/>
                <a:ext cx="356957" cy="207749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424C2710-7F94-E54D-8D15-EFD3AB409944}"/>
                  </a:ext>
                </a:extLst>
              </p:cNvPr>
              <p:cNvSpPr txBox="1"/>
              <p:nvPr/>
            </p:nvSpPr>
            <p:spPr>
              <a:xfrm>
                <a:off x="2566066" y="3553219"/>
                <a:ext cx="35535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424C2710-7F94-E54D-8D15-EFD3AB409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66" y="3553219"/>
                <a:ext cx="355354" cy="207749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4A5892E7-E4D7-664E-9291-D5E11C852A53}"/>
                  </a:ext>
                </a:extLst>
              </p:cNvPr>
              <p:cNvSpPr txBox="1"/>
              <p:nvPr/>
            </p:nvSpPr>
            <p:spPr>
              <a:xfrm>
                <a:off x="2567387" y="3232939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4A5892E7-E4D7-664E-9291-D5E11C85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87" y="3232939"/>
                <a:ext cx="394980" cy="207749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3096288C-F17A-E04E-8603-E9ED72566365}"/>
                  </a:ext>
                </a:extLst>
              </p:cNvPr>
              <p:cNvSpPr txBox="1"/>
              <p:nvPr/>
            </p:nvSpPr>
            <p:spPr>
              <a:xfrm>
                <a:off x="2565820" y="2882585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3096288C-F17A-E04E-8603-E9ED7256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20" y="2882585"/>
                <a:ext cx="394980" cy="207749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C94295FD-574F-164E-A512-5AA894D9A115}"/>
                  </a:ext>
                </a:extLst>
              </p:cNvPr>
              <p:cNvSpPr txBox="1"/>
              <p:nvPr/>
            </p:nvSpPr>
            <p:spPr>
              <a:xfrm>
                <a:off x="2566100" y="1878544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C94295FD-574F-164E-A512-5AA894D9A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00" y="1878544"/>
                <a:ext cx="394980" cy="207749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DD9AB87B-0ACE-D94F-B18D-D4C8696D7946}"/>
                  </a:ext>
                </a:extLst>
              </p:cNvPr>
              <p:cNvSpPr txBox="1"/>
              <p:nvPr/>
            </p:nvSpPr>
            <p:spPr>
              <a:xfrm>
                <a:off x="2567198" y="2214300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DD9AB87B-0ACE-D94F-B18D-D4C8696D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198" y="2214300"/>
                <a:ext cx="394980" cy="207749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59BB61E0-D9A7-4D42-8B0F-7C784BDB92A2}"/>
                  </a:ext>
                </a:extLst>
              </p:cNvPr>
              <p:cNvSpPr txBox="1"/>
              <p:nvPr/>
            </p:nvSpPr>
            <p:spPr>
              <a:xfrm>
                <a:off x="2566277" y="2553747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59BB61E0-D9A7-4D42-8B0F-7C784BDB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77" y="2553747"/>
                <a:ext cx="394980" cy="207749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8" name="TextBox 607">
                <a:extLst>
                  <a:ext uri="{FF2B5EF4-FFF2-40B4-BE49-F238E27FC236}">
                    <a16:creationId xmlns:a16="http://schemas.microsoft.com/office/drawing/2014/main" id="{64A4E934-903E-6646-AB78-92B3FEC9DE98}"/>
                  </a:ext>
                </a:extLst>
              </p:cNvPr>
              <p:cNvSpPr txBox="1"/>
              <p:nvPr/>
            </p:nvSpPr>
            <p:spPr>
              <a:xfrm>
                <a:off x="2568145" y="1201733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8" name="TextBox 607">
                <a:extLst>
                  <a:ext uri="{FF2B5EF4-FFF2-40B4-BE49-F238E27FC236}">
                    <a16:creationId xmlns:a16="http://schemas.microsoft.com/office/drawing/2014/main" id="{64A4E934-903E-6646-AB78-92B3FEC9D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45" y="1201733"/>
                <a:ext cx="394980" cy="207749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80DB00CB-C86B-B242-BAEB-B389690DB20F}"/>
                  </a:ext>
                </a:extLst>
              </p:cNvPr>
              <p:cNvSpPr txBox="1"/>
              <p:nvPr/>
            </p:nvSpPr>
            <p:spPr>
              <a:xfrm>
                <a:off x="2565523" y="1532190"/>
                <a:ext cx="394980" cy="20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80DB00CB-C86B-B242-BAEB-B389690DB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23" y="1532190"/>
                <a:ext cx="394980" cy="209032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295D8C34-C7F4-6A49-B046-85D6CC71007D}"/>
                  </a:ext>
                </a:extLst>
              </p:cNvPr>
              <p:cNvSpPr txBox="1"/>
              <p:nvPr/>
            </p:nvSpPr>
            <p:spPr>
              <a:xfrm>
                <a:off x="2565593" y="858828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295D8C34-C7F4-6A49-B046-85D6CC710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93" y="858828"/>
                <a:ext cx="394980" cy="207749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3" name="TextBox 612">
            <a:extLst>
              <a:ext uri="{FF2B5EF4-FFF2-40B4-BE49-F238E27FC236}">
                <a16:creationId xmlns:a16="http://schemas.microsoft.com/office/drawing/2014/main" id="{88E24449-FED0-2B4F-9AC7-17F8885A2FDF}"/>
              </a:ext>
            </a:extLst>
          </p:cNvPr>
          <p:cNvSpPr txBox="1"/>
          <p:nvPr/>
        </p:nvSpPr>
        <p:spPr>
          <a:xfrm>
            <a:off x="4184908" y="4215798"/>
            <a:ext cx="982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Mass Number, A</a:t>
            </a: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06AD3E2B-50CD-B54A-8C72-0C0C076E99DF}"/>
              </a:ext>
            </a:extLst>
          </p:cNvPr>
          <p:cNvSpPr/>
          <p:nvPr/>
        </p:nvSpPr>
        <p:spPr>
          <a:xfrm>
            <a:off x="2361302" y="721388"/>
            <a:ext cx="4281054" cy="3755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91CC06B6-654D-7C45-B711-715AC1376D71}"/>
              </a:ext>
            </a:extLst>
          </p:cNvPr>
          <p:cNvSpPr/>
          <p:nvPr/>
        </p:nvSpPr>
        <p:spPr>
          <a:xfrm>
            <a:off x="2992855" y="3187158"/>
            <a:ext cx="450354" cy="6477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F6F92003-5226-1548-8510-A6E01276F8FE}"/>
                  </a:ext>
                </a:extLst>
              </p:cNvPr>
              <p:cNvSpPr txBox="1"/>
              <p:nvPr/>
            </p:nvSpPr>
            <p:spPr>
              <a:xfrm>
                <a:off x="3008920" y="3362494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F6F92003-5226-1548-8510-A6E01276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20" y="3362494"/>
                <a:ext cx="242374" cy="150041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" name="TextBox 582">
            <a:extLst>
              <a:ext uri="{FF2B5EF4-FFF2-40B4-BE49-F238E27FC236}">
                <a16:creationId xmlns:a16="http://schemas.microsoft.com/office/drawing/2014/main" id="{ACA2269F-DEFC-5041-AABD-DB8B917AB54B}"/>
              </a:ext>
            </a:extLst>
          </p:cNvPr>
          <p:cNvSpPr txBox="1"/>
          <p:nvPr/>
        </p:nvSpPr>
        <p:spPr>
          <a:xfrm>
            <a:off x="3020286" y="358417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B85E1C60-739B-B242-BD08-0CCFEB59960B}"/>
              </a:ext>
            </a:extLst>
          </p:cNvPr>
          <p:cNvSpPr txBox="1"/>
          <p:nvPr/>
        </p:nvSpPr>
        <p:spPr>
          <a:xfrm>
            <a:off x="3024797" y="349896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2D43E707-3B13-5B4C-B529-2ED303A415CE}"/>
              </a:ext>
            </a:extLst>
          </p:cNvPr>
          <p:cNvSpPr txBox="1"/>
          <p:nvPr/>
        </p:nvSpPr>
        <p:spPr>
          <a:xfrm>
            <a:off x="3021191" y="342698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06B71707-343B-B24D-AA55-8E18D32CC4F6}"/>
                  </a:ext>
                </a:extLst>
              </p:cNvPr>
              <p:cNvSpPr txBox="1"/>
              <p:nvPr/>
            </p:nvSpPr>
            <p:spPr>
              <a:xfrm>
                <a:off x="3023947" y="36832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06B71707-343B-B24D-AA55-8E18D32C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47" y="3683211"/>
                <a:ext cx="224742" cy="150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" name="TextBox 586">
            <a:extLst>
              <a:ext uri="{FF2B5EF4-FFF2-40B4-BE49-F238E27FC236}">
                <a16:creationId xmlns:a16="http://schemas.microsoft.com/office/drawing/2014/main" id="{B4AB1E34-9564-654D-BD87-4DBADA682690}"/>
              </a:ext>
            </a:extLst>
          </p:cNvPr>
          <p:cNvSpPr txBox="1"/>
          <p:nvPr/>
        </p:nvSpPr>
        <p:spPr>
          <a:xfrm>
            <a:off x="3027692" y="3199601"/>
            <a:ext cx="4475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/>
              <a:t>6 Runs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7D2B5-030F-2543-8D98-0FB6D44FDE55}"/>
              </a:ext>
            </a:extLst>
          </p:cNvPr>
          <p:cNvSpPr txBox="1"/>
          <p:nvPr/>
        </p:nvSpPr>
        <p:spPr>
          <a:xfrm>
            <a:off x="3182119" y="3348205"/>
            <a:ext cx="280846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7a</a:t>
            </a:r>
          </a:p>
          <a:p>
            <a:r>
              <a:rPr lang="en-US" sz="525" dirty="0"/>
              <a:t>8</a:t>
            </a:r>
          </a:p>
          <a:p>
            <a:r>
              <a:rPr lang="en-US" sz="525" dirty="0"/>
              <a:t>11</a:t>
            </a:r>
          </a:p>
          <a:p>
            <a:r>
              <a:rPr lang="en-US" sz="525" dirty="0"/>
              <a:t>13</a:t>
            </a:r>
          </a:p>
          <a:p>
            <a:r>
              <a:rPr lang="en-US" sz="525" dirty="0"/>
              <a:t>18c</a:t>
            </a: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70142DD5-4993-BD4B-860D-C5542DA0F7EE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id="{E7AFCE47-1FE0-A64E-A78E-CCC982E6B79A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1FA714B7-ED28-DD44-B235-3FE1B61E68E3}"/>
              </a:ext>
            </a:extLst>
          </p:cNvPr>
          <p:cNvSpPr txBox="1"/>
          <p:nvPr/>
        </p:nvSpPr>
        <p:spPr>
          <a:xfrm>
            <a:off x="3445725" y="3458037"/>
            <a:ext cx="10765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Miley’s Initial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Isotopes</a:t>
            </a:r>
            <a:endParaRPr lang="en-US" sz="500" b="1" dirty="0">
              <a:solidFill>
                <a:srgbClr val="FF0000"/>
              </a:solidFill>
            </a:endParaRPr>
          </a:p>
        </p:txBody>
      </p:sp>
      <p:sp>
        <p:nvSpPr>
          <p:cNvPr id="738" name="Right Brace 737">
            <a:extLst>
              <a:ext uri="{FF2B5EF4-FFF2-40B4-BE49-F238E27FC236}">
                <a16:creationId xmlns:a16="http://schemas.microsoft.com/office/drawing/2014/main" id="{5AF3EC53-3E98-CB40-8B39-111957F132AD}"/>
              </a:ext>
            </a:extLst>
          </p:cNvPr>
          <p:cNvSpPr/>
          <p:nvPr/>
        </p:nvSpPr>
        <p:spPr>
          <a:xfrm rot="5400000">
            <a:off x="3655688" y="2894958"/>
            <a:ext cx="122987" cy="302822"/>
          </a:xfrm>
          <a:prstGeom prst="rightBrace">
            <a:avLst>
              <a:gd name="adj1" fmla="val 1727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ight Brace 738">
            <a:extLst>
              <a:ext uri="{FF2B5EF4-FFF2-40B4-BE49-F238E27FC236}">
                <a16:creationId xmlns:a16="http://schemas.microsoft.com/office/drawing/2014/main" id="{AB0B2A4A-9195-E94E-8A7B-A40EED1FEDC3}"/>
              </a:ext>
            </a:extLst>
          </p:cNvPr>
          <p:cNvSpPr/>
          <p:nvPr/>
        </p:nvSpPr>
        <p:spPr>
          <a:xfrm rot="5400000">
            <a:off x="4389362" y="2991897"/>
            <a:ext cx="81721" cy="5952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D631378D-82E1-C44F-8F63-EC8E147E3100}"/>
              </a:ext>
            </a:extLst>
          </p:cNvPr>
          <p:cNvSpPr txBox="1"/>
          <p:nvPr/>
        </p:nvSpPr>
        <p:spPr>
          <a:xfrm>
            <a:off x="3361596" y="3058208"/>
            <a:ext cx="72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V Cr Ni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Fe Cu Zn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B315D14F-7036-E64D-9539-B7E0779E377D}"/>
              </a:ext>
            </a:extLst>
          </p:cNvPr>
          <p:cNvSpPr txBox="1"/>
          <p:nvPr/>
        </p:nvSpPr>
        <p:spPr>
          <a:xfrm>
            <a:off x="4254571" y="3054036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Ag</a:t>
            </a: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7E7CDB09-9B65-6642-AFF4-103C8717C29D}"/>
              </a:ext>
            </a:extLst>
          </p:cNvPr>
          <p:cNvSpPr txBox="1"/>
          <p:nvPr/>
        </p:nvSpPr>
        <p:spPr>
          <a:xfrm>
            <a:off x="3465056" y="6690408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9916D533-CC2E-534C-B932-C481E059A370}"/>
              </a:ext>
            </a:extLst>
          </p:cNvPr>
          <p:cNvSpPr/>
          <p:nvPr/>
        </p:nvSpPr>
        <p:spPr>
          <a:xfrm>
            <a:off x="2373133" y="4573573"/>
            <a:ext cx="4271426" cy="2048306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2B495-BDB5-C343-B518-68544265DC91}"/>
              </a:ext>
            </a:extLst>
          </p:cNvPr>
          <p:cNvSpPr/>
          <p:nvPr/>
        </p:nvSpPr>
        <p:spPr>
          <a:xfrm>
            <a:off x="2382360" y="4569938"/>
            <a:ext cx="4271426" cy="204830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948362BD-5A9F-024E-96CC-F3B6E7F43BAE}"/>
              </a:ext>
            </a:extLst>
          </p:cNvPr>
          <p:cNvCxnSpPr>
            <a:cxnSpLocks/>
          </p:cNvCxnSpPr>
          <p:nvPr/>
        </p:nvCxnSpPr>
        <p:spPr>
          <a:xfrm flipH="1">
            <a:off x="2852484" y="6211800"/>
            <a:ext cx="3616714" cy="314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575E31EE-1EC8-C54C-A082-403C07110984}"/>
              </a:ext>
            </a:extLst>
          </p:cNvPr>
          <p:cNvCxnSpPr>
            <a:cxnSpLocks/>
          </p:cNvCxnSpPr>
          <p:nvPr/>
        </p:nvCxnSpPr>
        <p:spPr>
          <a:xfrm>
            <a:off x="2845985" y="4836360"/>
            <a:ext cx="4789" cy="13801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850908EE-1553-274C-BF92-C90C2429987E}"/>
              </a:ext>
            </a:extLst>
          </p:cNvPr>
          <p:cNvCxnSpPr>
            <a:cxnSpLocks/>
          </p:cNvCxnSpPr>
          <p:nvPr/>
        </p:nvCxnSpPr>
        <p:spPr>
          <a:xfrm>
            <a:off x="3001862" y="4834018"/>
            <a:ext cx="1" cy="13825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E992C04-DA56-3543-8E65-2D6BFB771473}"/>
              </a:ext>
            </a:extLst>
          </p:cNvPr>
          <p:cNvCxnSpPr>
            <a:cxnSpLocks/>
          </p:cNvCxnSpPr>
          <p:nvPr/>
        </p:nvCxnSpPr>
        <p:spPr>
          <a:xfrm>
            <a:off x="3144983" y="4832074"/>
            <a:ext cx="0" cy="1384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41B77A98-0CC7-FB49-9CB4-C2046D74F761}"/>
              </a:ext>
            </a:extLst>
          </p:cNvPr>
          <p:cNvCxnSpPr>
            <a:cxnSpLocks/>
          </p:cNvCxnSpPr>
          <p:nvPr/>
        </p:nvCxnSpPr>
        <p:spPr>
          <a:xfrm>
            <a:off x="3289993" y="4834018"/>
            <a:ext cx="1" cy="13872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79E4CDE3-9CE5-2749-8C49-25F8E8EA0B5A}"/>
              </a:ext>
            </a:extLst>
          </p:cNvPr>
          <p:cNvCxnSpPr>
            <a:cxnSpLocks/>
          </p:cNvCxnSpPr>
          <p:nvPr/>
        </p:nvCxnSpPr>
        <p:spPr>
          <a:xfrm>
            <a:off x="3431336" y="4832074"/>
            <a:ext cx="0" cy="1384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861E2360-D5A3-3E45-917C-2BBF9B6DEB66}"/>
              </a:ext>
            </a:extLst>
          </p:cNvPr>
          <p:cNvCxnSpPr>
            <a:cxnSpLocks/>
          </p:cNvCxnSpPr>
          <p:nvPr/>
        </p:nvCxnSpPr>
        <p:spPr>
          <a:xfrm>
            <a:off x="3575451" y="4836360"/>
            <a:ext cx="0" cy="13849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F2EE78F5-7F34-CF42-B145-72C1B01E1017}"/>
              </a:ext>
            </a:extLst>
          </p:cNvPr>
          <p:cNvCxnSpPr>
            <a:cxnSpLocks/>
          </p:cNvCxnSpPr>
          <p:nvPr/>
        </p:nvCxnSpPr>
        <p:spPr>
          <a:xfrm>
            <a:off x="3720083" y="4832073"/>
            <a:ext cx="0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727DE0FC-E273-AD46-A866-3BFEE036AA04}"/>
              </a:ext>
            </a:extLst>
          </p:cNvPr>
          <p:cNvCxnSpPr>
            <a:cxnSpLocks/>
          </p:cNvCxnSpPr>
          <p:nvPr/>
        </p:nvCxnSpPr>
        <p:spPr>
          <a:xfrm>
            <a:off x="3872840" y="4832074"/>
            <a:ext cx="0" cy="1384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E9792C6C-F1F9-8643-9975-080F3EEAEEE5}"/>
              </a:ext>
            </a:extLst>
          </p:cNvPr>
          <p:cNvCxnSpPr>
            <a:cxnSpLocks/>
          </p:cNvCxnSpPr>
          <p:nvPr/>
        </p:nvCxnSpPr>
        <p:spPr>
          <a:xfrm>
            <a:off x="4013601" y="4833983"/>
            <a:ext cx="0" cy="13849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76623A66-27FA-7A4C-962D-585EF5B42DF2}"/>
              </a:ext>
            </a:extLst>
          </p:cNvPr>
          <p:cNvCxnSpPr>
            <a:cxnSpLocks/>
          </p:cNvCxnSpPr>
          <p:nvPr/>
        </p:nvCxnSpPr>
        <p:spPr>
          <a:xfrm>
            <a:off x="4158611" y="4833983"/>
            <a:ext cx="1" cy="13873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1908BE90-4CC6-2442-B158-895BF3668075}"/>
              </a:ext>
            </a:extLst>
          </p:cNvPr>
          <p:cNvCxnSpPr>
            <a:cxnSpLocks/>
          </p:cNvCxnSpPr>
          <p:nvPr/>
        </p:nvCxnSpPr>
        <p:spPr>
          <a:xfrm>
            <a:off x="4299087" y="4834017"/>
            <a:ext cx="0" cy="13801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C4895ED9-71DC-1F4D-9E64-B4FE1BCC6A25}"/>
              </a:ext>
            </a:extLst>
          </p:cNvPr>
          <p:cNvCxnSpPr>
            <a:cxnSpLocks/>
          </p:cNvCxnSpPr>
          <p:nvPr/>
        </p:nvCxnSpPr>
        <p:spPr>
          <a:xfrm>
            <a:off x="4449106" y="4834018"/>
            <a:ext cx="0" cy="13825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75621B1C-4B98-7748-9D19-4BE057D43EB8}"/>
              </a:ext>
            </a:extLst>
          </p:cNvPr>
          <p:cNvCxnSpPr>
            <a:cxnSpLocks/>
          </p:cNvCxnSpPr>
          <p:nvPr/>
        </p:nvCxnSpPr>
        <p:spPr>
          <a:xfrm>
            <a:off x="4595684" y="4836359"/>
            <a:ext cx="0" cy="13825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AA48A16F-61CC-FF4D-A2D1-8349C774744E}"/>
              </a:ext>
            </a:extLst>
          </p:cNvPr>
          <p:cNvCxnSpPr>
            <a:cxnSpLocks/>
          </p:cNvCxnSpPr>
          <p:nvPr/>
        </p:nvCxnSpPr>
        <p:spPr>
          <a:xfrm flipH="1">
            <a:off x="4734987" y="4832073"/>
            <a:ext cx="2250" cy="13820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C31E3114-8AC3-E246-A639-7D5A636046A8}"/>
              </a:ext>
            </a:extLst>
          </p:cNvPr>
          <p:cNvCxnSpPr>
            <a:cxnSpLocks/>
          </p:cNvCxnSpPr>
          <p:nvPr/>
        </p:nvCxnSpPr>
        <p:spPr>
          <a:xfrm>
            <a:off x="4882246" y="4834017"/>
            <a:ext cx="0" cy="13801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29C2F807-55B1-C040-AF9D-5C9A865A575A}"/>
              </a:ext>
            </a:extLst>
          </p:cNvPr>
          <p:cNvCxnSpPr>
            <a:cxnSpLocks/>
          </p:cNvCxnSpPr>
          <p:nvPr/>
        </p:nvCxnSpPr>
        <p:spPr>
          <a:xfrm>
            <a:off x="5029339" y="4834018"/>
            <a:ext cx="1" cy="13825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5137160F-6D99-804F-8372-3A77490A1A97}"/>
              </a:ext>
            </a:extLst>
          </p:cNvPr>
          <p:cNvCxnSpPr>
            <a:cxnSpLocks/>
          </p:cNvCxnSpPr>
          <p:nvPr/>
        </p:nvCxnSpPr>
        <p:spPr>
          <a:xfrm>
            <a:off x="5179357" y="4832073"/>
            <a:ext cx="0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1B48F5E6-E208-2343-BD04-453C6AA09230}"/>
              </a:ext>
            </a:extLst>
          </p:cNvPr>
          <p:cNvCxnSpPr>
            <a:cxnSpLocks/>
          </p:cNvCxnSpPr>
          <p:nvPr/>
        </p:nvCxnSpPr>
        <p:spPr>
          <a:xfrm flipH="1">
            <a:off x="5320363" y="4832073"/>
            <a:ext cx="2116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9FC21A67-8455-1545-ABBF-06380BDDB027}"/>
              </a:ext>
            </a:extLst>
          </p:cNvPr>
          <p:cNvCxnSpPr>
            <a:cxnSpLocks/>
          </p:cNvCxnSpPr>
          <p:nvPr/>
        </p:nvCxnSpPr>
        <p:spPr>
          <a:xfrm>
            <a:off x="5467488" y="4834018"/>
            <a:ext cx="0" cy="13872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751A0B42-3286-8248-B244-4808B4E244AE}"/>
              </a:ext>
            </a:extLst>
          </p:cNvPr>
          <p:cNvCxnSpPr>
            <a:cxnSpLocks/>
          </p:cNvCxnSpPr>
          <p:nvPr/>
        </p:nvCxnSpPr>
        <p:spPr>
          <a:xfrm>
            <a:off x="5616703" y="4832073"/>
            <a:ext cx="0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B8096073-FD8E-1F4F-AA9D-30FF4BE8692F}"/>
              </a:ext>
            </a:extLst>
          </p:cNvPr>
          <p:cNvCxnSpPr>
            <a:cxnSpLocks/>
          </p:cNvCxnSpPr>
          <p:nvPr/>
        </p:nvCxnSpPr>
        <p:spPr>
          <a:xfrm>
            <a:off x="5755171" y="4834017"/>
            <a:ext cx="1" cy="13777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42C82F30-39CF-9847-8296-BBE833866A89}"/>
              </a:ext>
            </a:extLst>
          </p:cNvPr>
          <p:cNvCxnSpPr>
            <a:cxnSpLocks/>
          </p:cNvCxnSpPr>
          <p:nvPr/>
        </p:nvCxnSpPr>
        <p:spPr>
          <a:xfrm>
            <a:off x="5905189" y="4834017"/>
            <a:ext cx="0" cy="13801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D5CC9C87-9B30-0245-9B0B-B6834FD6D200}"/>
              </a:ext>
            </a:extLst>
          </p:cNvPr>
          <p:cNvCxnSpPr>
            <a:cxnSpLocks/>
          </p:cNvCxnSpPr>
          <p:nvPr/>
        </p:nvCxnSpPr>
        <p:spPr>
          <a:xfrm flipH="1">
            <a:off x="6044509" y="4836360"/>
            <a:ext cx="3802" cy="13730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33370026-E787-0E4A-B7D8-B795208F6FBB}"/>
              </a:ext>
            </a:extLst>
          </p:cNvPr>
          <p:cNvCxnSpPr>
            <a:cxnSpLocks/>
          </p:cNvCxnSpPr>
          <p:nvPr/>
        </p:nvCxnSpPr>
        <p:spPr>
          <a:xfrm>
            <a:off x="6188624" y="4832073"/>
            <a:ext cx="0" cy="13749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5E067A0-E383-AA4B-8D02-7F035623DE0C}"/>
              </a:ext>
            </a:extLst>
          </p:cNvPr>
          <p:cNvCxnSpPr>
            <a:cxnSpLocks/>
          </p:cNvCxnSpPr>
          <p:nvPr/>
        </p:nvCxnSpPr>
        <p:spPr>
          <a:xfrm>
            <a:off x="6338329" y="4834018"/>
            <a:ext cx="0" cy="137537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E29A86A2-D92B-2546-B257-41B8DD84E52F}"/>
              </a:ext>
            </a:extLst>
          </p:cNvPr>
          <p:cNvCxnSpPr>
            <a:cxnSpLocks/>
          </p:cNvCxnSpPr>
          <p:nvPr/>
        </p:nvCxnSpPr>
        <p:spPr>
          <a:xfrm>
            <a:off x="6469817" y="4829254"/>
            <a:ext cx="0" cy="13848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TextBox 637">
            <a:extLst>
              <a:ext uri="{FF2B5EF4-FFF2-40B4-BE49-F238E27FC236}">
                <a16:creationId xmlns:a16="http://schemas.microsoft.com/office/drawing/2014/main" id="{FD11D483-D6A2-B447-8D8C-40A324B2AA34}"/>
              </a:ext>
            </a:extLst>
          </p:cNvPr>
          <p:cNvSpPr txBox="1"/>
          <p:nvPr/>
        </p:nvSpPr>
        <p:spPr>
          <a:xfrm>
            <a:off x="2753240" y="6233159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0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90E47392-5685-C649-9121-E0B0C1574011}"/>
              </a:ext>
            </a:extLst>
          </p:cNvPr>
          <p:cNvSpPr txBox="1"/>
          <p:nvPr/>
        </p:nvSpPr>
        <p:spPr>
          <a:xfrm>
            <a:off x="3458407" y="6231300"/>
            <a:ext cx="2808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50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6611A11A-67DF-F34D-AEF3-CD4EB5D68B80}"/>
              </a:ext>
            </a:extLst>
          </p:cNvPr>
          <p:cNvSpPr txBox="1"/>
          <p:nvPr/>
        </p:nvSpPr>
        <p:spPr>
          <a:xfrm>
            <a:off x="4157135" y="6231007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100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8F9287DF-44CE-BC44-9586-1EA6EAEA882F}"/>
              </a:ext>
            </a:extLst>
          </p:cNvPr>
          <p:cNvSpPr txBox="1"/>
          <p:nvPr/>
        </p:nvSpPr>
        <p:spPr>
          <a:xfrm>
            <a:off x="4889483" y="6235863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150</a:t>
            </a: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FB1F5626-FE2C-BD4E-8615-42CE61FE87A1}"/>
              </a:ext>
            </a:extLst>
          </p:cNvPr>
          <p:cNvSpPr txBox="1"/>
          <p:nvPr/>
        </p:nvSpPr>
        <p:spPr>
          <a:xfrm>
            <a:off x="6341436" y="6233481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250</a:t>
            </a: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6D6FB72C-6736-444B-9779-5CAE15FA3B1D}"/>
              </a:ext>
            </a:extLst>
          </p:cNvPr>
          <p:cNvSpPr txBox="1"/>
          <p:nvPr/>
        </p:nvSpPr>
        <p:spPr>
          <a:xfrm>
            <a:off x="5602754" y="6235863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200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F9B28209-E7FB-F946-90AA-92B0E2721EFD}"/>
              </a:ext>
            </a:extLst>
          </p:cNvPr>
          <p:cNvSpPr txBox="1"/>
          <p:nvPr/>
        </p:nvSpPr>
        <p:spPr>
          <a:xfrm>
            <a:off x="4183897" y="6387610"/>
            <a:ext cx="982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Mass Number, A</a:t>
            </a:r>
          </a:p>
        </p:txBody>
      </p: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227551E6-DEE1-BD48-87AE-69AFDDE658B0}"/>
              </a:ext>
            </a:extLst>
          </p:cNvPr>
          <p:cNvCxnSpPr>
            <a:cxnSpLocks/>
          </p:cNvCxnSpPr>
          <p:nvPr/>
        </p:nvCxnSpPr>
        <p:spPr>
          <a:xfrm flipH="1">
            <a:off x="2849737" y="518064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7B1E1486-7BBE-FB43-B65B-6261E75599AD}"/>
              </a:ext>
            </a:extLst>
          </p:cNvPr>
          <p:cNvCxnSpPr>
            <a:cxnSpLocks/>
          </p:cNvCxnSpPr>
          <p:nvPr/>
        </p:nvCxnSpPr>
        <p:spPr>
          <a:xfrm flipH="1">
            <a:off x="2849737" y="519493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E44EB2DF-BE10-B74A-B873-07C5FB8FA9D4}"/>
              </a:ext>
            </a:extLst>
          </p:cNvPr>
          <p:cNvCxnSpPr>
            <a:cxnSpLocks/>
          </p:cNvCxnSpPr>
          <p:nvPr/>
        </p:nvCxnSpPr>
        <p:spPr>
          <a:xfrm flipH="1">
            <a:off x="2852118" y="521160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4CEA9278-7B36-CA4C-8FC4-4AA1A5D00010}"/>
              </a:ext>
            </a:extLst>
          </p:cNvPr>
          <p:cNvCxnSpPr>
            <a:cxnSpLocks/>
          </p:cNvCxnSpPr>
          <p:nvPr/>
        </p:nvCxnSpPr>
        <p:spPr>
          <a:xfrm flipH="1">
            <a:off x="2852118" y="523065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07D97F5E-B050-CC44-AA84-88AFC2026F09}"/>
              </a:ext>
            </a:extLst>
          </p:cNvPr>
          <p:cNvCxnSpPr>
            <a:cxnSpLocks/>
          </p:cNvCxnSpPr>
          <p:nvPr/>
        </p:nvCxnSpPr>
        <p:spPr>
          <a:xfrm flipH="1">
            <a:off x="2852118" y="52544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D60BB6F4-5AC4-0141-8A23-0A5802A5EACF}"/>
              </a:ext>
            </a:extLst>
          </p:cNvPr>
          <p:cNvCxnSpPr>
            <a:cxnSpLocks/>
          </p:cNvCxnSpPr>
          <p:nvPr/>
        </p:nvCxnSpPr>
        <p:spPr>
          <a:xfrm flipH="1">
            <a:off x="2849737" y="528065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88C482E0-BEC2-994A-B33B-CCF8714E3C00}"/>
              </a:ext>
            </a:extLst>
          </p:cNvPr>
          <p:cNvCxnSpPr>
            <a:cxnSpLocks/>
          </p:cNvCxnSpPr>
          <p:nvPr/>
        </p:nvCxnSpPr>
        <p:spPr>
          <a:xfrm flipH="1">
            <a:off x="2849737" y="530923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D0148EE9-9312-0245-97AF-2F4D35277E0D}"/>
              </a:ext>
            </a:extLst>
          </p:cNvPr>
          <p:cNvCxnSpPr>
            <a:cxnSpLocks/>
          </p:cNvCxnSpPr>
          <p:nvPr/>
        </p:nvCxnSpPr>
        <p:spPr>
          <a:xfrm flipH="1">
            <a:off x="2847355" y="535447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2D79FC-B37F-4348-96DE-C4971666BC32}"/>
              </a:ext>
            </a:extLst>
          </p:cNvPr>
          <p:cNvCxnSpPr>
            <a:cxnSpLocks/>
          </p:cNvCxnSpPr>
          <p:nvPr/>
        </p:nvCxnSpPr>
        <p:spPr>
          <a:xfrm flipH="1">
            <a:off x="2849736" y="541162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2571F8B9-052F-8F4E-9C72-60623DCB3D01}"/>
              </a:ext>
            </a:extLst>
          </p:cNvPr>
          <p:cNvCxnSpPr>
            <a:cxnSpLocks/>
          </p:cNvCxnSpPr>
          <p:nvPr/>
        </p:nvCxnSpPr>
        <p:spPr>
          <a:xfrm flipH="1">
            <a:off x="2849737" y="552674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FF0BB060-EA05-2046-9A48-4C63F435AFAC}"/>
              </a:ext>
            </a:extLst>
          </p:cNvPr>
          <p:cNvCxnSpPr>
            <a:cxnSpLocks/>
          </p:cNvCxnSpPr>
          <p:nvPr/>
        </p:nvCxnSpPr>
        <p:spPr>
          <a:xfrm flipH="1">
            <a:off x="2849737" y="553864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8430EAEF-64DC-5541-9671-9C01E180020A}"/>
              </a:ext>
            </a:extLst>
          </p:cNvPr>
          <p:cNvCxnSpPr>
            <a:cxnSpLocks/>
          </p:cNvCxnSpPr>
          <p:nvPr/>
        </p:nvCxnSpPr>
        <p:spPr>
          <a:xfrm flipH="1">
            <a:off x="2849737" y="555769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B17EFF-6DC0-414B-8D41-0CC7BE00D7DF}"/>
              </a:ext>
            </a:extLst>
          </p:cNvPr>
          <p:cNvCxnSpPr>
            <a:cxnSpLocks/>
          </p:cNvCxnSpPr>
          <p:nvPr/>
        </p:nvCxnSpPr>
        <p:spPr>
          <a:xfrm flipH="1">
            <a:off x="2849737" y="557674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846803F7-9E3A-264C-BDBF-6578DD3899A7}"/>
              </a:ext>
            </a:extLst>
          </p:cNvPr>
          <p:cNvCxnSpPr>
            <a:cxnSpLocks/>
          </p:cNvCxnSpPr>
          <p:nvPr/>
        </p:nvCxnSpPr>
        <p:spPr>
          <a:xfrm flipH="1">
            <a:off x="2852118" y="560056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AEB4157-BF3C-5348-AEC0-5B9C922B2364}"/>
              </a:ext>
            </a:extLst>
          </p:cNvPr>
          <p:cNvCxnSpPr>
            <a:cxnSpLocks/>
          </p:cNvCxnSpPr>
          <p:nvPr/>
        </p:nvCxnSpPr>
        <p:spPr>
          <a:xfrm flipH="1">
            <a:off x="2849737" y="562675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9559C0AD-2A79-3D4E-A6BA-4F97B15140E4}"/>
              </a:ext>
            </a:extLst>
          </p:cNvPr>
          <p:cNvCxnSpPr>
            <a:cxnSpLocks/>
          </p:cNvCxnSpPr>
          <p:nvPr/>
        </p:nvCxnSpPr>
        <p:spPr>
          <a:xfrm flipH="1">
            <a:off x="2849737" y="565532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60EF783-09EB-F444-A566-D4A5A532796E}"/>
              </a:ext>
            </a:extLst>
          </p:cNvPr>
          <p:cNvCxnSpPr>
            <a:cxnSpLocks/>
          </p:cNvCxnSpPr>
          <p:nvPr/>
        </p:nvCxnSpPr>
        <p:spPr>
          <a:xfrm flipH="1">
            <a:off x="2849737" y="570057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A31988C3-4CDF-CC46-AC9A-154E72DB394A}"/>
              </a:ext>
            </a:extLst>
          </p:cNvPr>
          <p:cNvCxnSpPr>
            <a:cxnSpLocks/>
          </p:cNvCxnSpPr>
          <p:nvPr/>
        </p:nvCxnSpPr>
        <p:spPr>
          <a:xfrm flipH="1">
            <a:off x="2849736" y="575772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E6F24CBD-3B14-BB44-A81C-79F38AB01C70}"/>
              </a:ext>
            </a:extLst>
          </p:cNvPr>
          <p:cNvCxnSpPr>
            <a:cxnSpLocks/>
          </p:cNvCxnSpPr>
          <p:nvPr/>
        </p:nvCxnSpPr>
        <p:spPr>
          <a:xfrm flipH="1">
            <a:off x="2849737" y="586721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4E2481D9-D83A-144D-A9A0-6B4FC7401CF7}"/>
              </a:ext>
            </a:extLst>
          </p:cNvPr>
          <p:cNvCxnSpPr>
            <a:cxnSpLocks/>
          </p:cNvCxnSpPr>
          <p:nvPr/>
        </p:nvCxnSpPr>
        <p:spPr>
          <a:xfrm flipH="1">
            <a:off x="2849737" y="587911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DAC0E6D-1A82-1A46-B46D-1C8B25FECF47}"/>
              </a:ext>
            </a:extLst>
          </p:cNvPr>
          <p:cNvCxnSpPr>
            <a:cxnSpLocks/>
          </p:cNvCxnSpPr>
          <p:nvPr/>
        </p:nvCxnSpPr>
        <p:spPr>
          <a:xfrm flipH="1">
            <a:off x="2849737" y="589816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A3267DE7-A23D-A944-A069-9C4C65A67F6E}"/>
              </a:ext>
            </a:extLst>
          </p:cNvPr>
          <p:cNvCxnSpPr>
            <a:cxnSpLocks/>
          </p:cNvCxnSpPr>
          <p:nvPr/>
        </p:nvCxnSpPr>
        <p:spPr>
          <a:xfrm flipH="1">
            <a:off x="2849737" y="591721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7BC2EB8C-F59F-CC42-A4A3-BD161951DCCC}"/>
              </a:ext>
            </a:extLst>
          </p:cNvPr>
          <p:cNvCxnSpPr>
            <a:cxnSpLocks/>
          </p:cNvCxnSpPr>
          <p:nvPr/>
        </p:nvCxnSpPr>
        <p:spPr>
          <a:xfrm flipH="1">
            <a:off x="2849737" y="594103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9E218870-D134-F447-89F9-CCFF18979C5F}"/>
              </a:ext>
            </a:extLst>
          </p:cNvPr>
          <p:cNvCxnSpPr>
            <a:cxnSpLocks/>
          </p:cNvCxnSpPr>
          <p:nvPr/>
        </p:nvCxnSpPr>
        <p:spPr>
          <a:xfrm flipH="1">
            <a:off x="2847355" y="596722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1F2FD1C7-7A11-0143-A9C5-796137E9E81C}"/>
              </a:ext>
            </a:extLst>
          </p:cNvPr>
          <p:cNvCxnSpPr>
            <a:cxnSpLocks/>
          </p:cNvCxnSpPr>
          <p:nvPr/>
        </p:nvCxnSpPr>
        <p:spPr>
          <a:xfrm flipH="1">
            <a:off x="2844974" y="599580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46C90786-7B4A-2342-981D-32C66B57FEBC}"/>
              </a:ext>
            </a:extLst>
          </p:cNvPr>
          <p:cNvCxnSpPr>
            <a:cxnSpLocks/>
          </p:cNvCxnSpPr>
          <p:nvPr/>
        </p:nvCxnSpPr>
        <p:spPr>
          <a:xfrm flipH="1">
            <a:off x="2844974" y="604104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9CB1165F-A1B2-FA48-AA7D-175B7ED44BD1}"/>
              </a:ext>
            </a:extLst>
          </p:cNvPr>
          <p:cNvCxnSpPr>
            <a:cxnSpLocks/>
          </p:cNvCxnSpPr>
          <p:nvPr/>
        </p:nvCxnSpPr>
        <p:spPr>
          <a:xfrm flipH="1">
            <a:off x="2854498" y="609819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16A85854-DB97-B343-BB0B-6934AA8F5AEB}"/>
              </a:ext>
            </a:extLst>
          </p:cNvPr>
          <p:cNvCxnSpPr>
            <a:cxnSpLocks/>
          </p:cNvCxnSpPr>
          <p:nvPr/>
        </p:nvCxnSpPr>
        <p:spPr>
          <a:xfrm flipH="1">
            <a:off x="2849737" y="4831396"/>
            <a:ext cx="36238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515E0465-F61E-784D-B94A-BEB2DFC00E5D}"/>
              </a:ext>
            </a:extLst>
          </p:cNvPr>
          <p:cNvCxnSpPr>
            <a:cxnSpLocks/>
          </p:cNvCxnSpPr>
          <p:nvPr/>
        </p:nvCxnSpPr>
        <p:spPr>
          <a:xfrm flipH="1">
            <a:off x="2849737" y="484568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994CC491-9F31-FF42-BA20-F4F25FA8EB38}"/>
              </a:ext>
            </a:extLst>
          </p:cNvPr>
          <p:cNvCxnSpPr>
            <a:cxnSpLocks/>
          </p:cNvCxnSpPr>
          <p:nvPr/>
        </p:nvCxnSpPr>
        <p:spPr>
          <a:xfrm flipH="1">
            <a:off x="2852118" y="48623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132B69C4-F0E8-E64E-816B-7C95374DB479}"/>
              </a:ext>
            </a:extLst>
          </p:cNvPr>
          <p:cNvCxnSpPr>
            <a:cxnSpLocks/>
          </p:cNvCxnSpPr>
          <p:nvPr/>
        </p:nvCxnSpPr>
        <p:spPr>
          <a:xfrm flipH="1">
            <a:off x="2852118" y="48814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9B3E3A5F-D71B-7C43-A176-5BEB09C0DAB5}"/>
              </a:ext>
            </a:extLst>
          </p:cNvPr>
          <p:cNvCxnSpPr>
            <a:cxnSpLocks/>
          </p:cNvCxnSpPr>
          <p:nvPr/>
        </p:nvCxnSpPr>
        <p:spPr>
          <a:xfrm flipH="1">
            <a:off x="2852118" y="490521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Straight Connector 729">
            <a:extLst>
              <a:ext uri="{FF2B5EF4-FFF2-40B4-BE49-F238E27FC236}">
                <a16:creationId xmlns:a16="http://schemas.microsoft.com/office/drawing/2014/main" id="{1E3B8A45-B989-DE47-B01B-583962C79816}"/>
              </a:ext>
            </a:extLst>
          </p:cNvPr>
          <p:cNvCxnSpPr>
            <a:cxnSpLocks/>
          </p:cNvCxnSpPr>
          <p:nvPr/>
        </p:nvCxnSpPr>
        <p:spPr>
          <a:xfrm flipH="1">
            <a:off x="2849737" y="493140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Straight Connector 730">
            <a:extLst>
              <a:ext uri="{FF2B5EF4-FFF2-40B4-BE49-F238E27FC236}">
                <a16:creationId xmlns:a16="http://schemas.microsoft.com/office/drawing/2014/main" id="{A19EC961-7B4E-ED43-9C3C-04505783D2D6}"/>
              </a:ext>
            </a:extLst>
          </p:cNvPr>
          <p:cNvCxnSpPr>
            <a:cxnSpLocks/>
          </p:cNvCxnSpPr>
          <p:nvPr/>
        </p:nvCxnSpPr>
        <p:spPr>
          <a:xfrm flipH="1">
            <a:off x="2849737" y="495998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Straight Connector 731">
            <a:extLst>
              <a:ext uri="{FF2B5EF4-FFF2-40B4-BE49-F238E27FC236}">
                <a16:creationId xmlns:a16="http://schemas.microsoft.com/office/drawing/2014/main" id="{B5FDC6AB-F2BC-A147-A253-E1720008BEC3}"/>
              </a:ext>
            </a:extLst>
          </p:cNvPr>
          <p:cNvCxnSpPr>
            <a:cxnSpLocks/>
          </p:cNvCxnSpPr>
          <p:nvPr/>
        </p:nvCxnSpPr>
        <p:spPr>
          <a:xfrm flipH="1">
            <a:off x="2847355" y="500522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Straight Connector 732">
            <a:extLst>
              <a:ext uri="{FF2B5EF4-FFF2-40B4-BE49-F238E27FC236}">
                <a16:creationId xmlns:a16="http://schemas.microsoft.com/office/drawing/2014/main" id="{6245BE3D-AC7F-044D-AE1B-28FE3C902F0A}"/>
              </a:ext>
            </a:extLst>
          </p:cNvPr>
          <p:cNvCxnSpPr>
            <a:cxnSpLocks/>
          </p:cNvCxnSpPr>
          <p:nvPr/>
        </p:nvCxnSpPr>
        <p:spPr>
          <a:xfrm flipH="1">
            <a:off x="2849736" y="50623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D881ABE0-0B96-E04E-A97C-6B56194A0690}"/>
              </a:ext>
            </a:extLst>
          </p:cNvPr>
          <p:cNvCxnSpPr>
            <a:cxnSpLocks/>
          </p:cNvCxnSpPr>
          <p:nvPr/>
        </p:nvCxnSpPr>
        <p:spPr>
          <a:xfrm flipH="1">
            <a:off x="2849737" y="51774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CF7E3F1F-B90D-7046-9F6F-9BF10E615982}"/>
                  </a:ext>
                </a:extLst>
              </p:cNvPr>
              <p:cNvSpPr txBox="1"/>
              <p:nvPr/>
            </p:nvSpPr>
            <p:spPr>
              <a:xfrm>
                <a:off x="2606251" y="6124529"/>
                <a:ext cx="260008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5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CF7E3F1F-B90D-7046-9F6F-9BF10E61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51" y="6124529"/>
                <a:ext cx="260008" cy="207749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A9D53CA4-C8EC-F34A-8D16-820F873730F7}"/>
                  </a:ext>
                </a:extLst>
              </p:cNvPr>
              <p:cNvSpPr txBox="1"/>
              <p:nvPr/>
            </p:nvSpPr>
            <p:spPr>
              <a:xfrm>
                <a:off x="2577570" y="5797390"/>
                <a:ext cx="332912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A9D53CA4-C8EC-F34A-8D16-820F8737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70" y="5797390"/>
                <a:ext cx="332912" cy="207749"/>
              </a:xfrm>
              <a:prstGeom prst="rect">
                <a:avLst/>
              </a:prstGeom>
              <a:blipFill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F87A109E-ADC3-8049-B3D6-48F6CC152A9B}"/>
                  </a:ext>
                </a:extLst>
              </p:cNvPr>
              <p:cNvSpPr txBox="1"/>
              <p:nvPr/>
            </p:nvSpPr>
            <p:spPr>
              <a:xfrm>
                <a:off x="2560426" y="4741717"/>
                <a:ext cx="37298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4 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F87A109E-ADC3-8049-B3D6-48F6CC15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426" y="4741717"/>
                <a:ext cx="372987" cy="207749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A950821C-DFCE-B147-8934-846246E112F2}"/>
                  </a:ext>
                </a:extLst>
              </p:cNvPr>
              <p:cNvSpPr txBox="1"/>
              <p:nvPr/>
            </p:nvSpPr>
            <p:spPr>
              <a:xfrm>
                <a:off x="2560426" y="5088727"/>
                <a:ext cx="37298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3 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A950821C-DFCE-B147-8934-846246E1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426" y="5088727"/>
                <a:ext cx="372987" cy="207749"/>
              </a:xfrm>
              <a:prstGeom prst="rect">
                <a:avLst/>
              </a:prstGeom>
              <a:blipFill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4C2D4537-0C83-E044-B466-02CE92D1E591}"/>
                  </a:ext>
                </a:extLst>
              </p:cNvPr>
              <p:cNvSpPr txBox="1"/>
              <p:nvPr/>
            </p:nvSpPr>
            <p:spPr>
              <a:xfrm>
                <a:off x="2565188" y="5436057"/>
                <a:ext cx="37298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4C2D4537-0C83-E044-B466-02CE92D1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88" y="5436057"/>
                <a:ext cx="372987" cy="207749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0" name="TextBox 759">
            <a:extLst>
              <a:ext uri="{FF2B5EF4-FFF2-40B4-BE49-F238E27FC236}">
                <a16:creationId xmlns:a16="http://schemas.microsoft.com/office/drawing/2014/main" id="{FEB000BD-0883-2245-BD00-38B65B53714A}"/>
              </a:ext>
            </a:extLst>
          </p:cNvPr>
          <p:cNvSpPr txBox="1"/>
          <p:nvPr/>
        </p:nvSpPr>
        <p:spPr>
          <a:xfrm rot="16200000">
            <a:off x="1665377" y="5403461"/>
            <a:ext cx="17732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Number of New Atoms Produced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07C1CC3F-D9DC-6B49-8FE4-31141B990CDC}"/>
              </a:ext>
            </a:extLst>
          </p:cNvPr>
          <p:cNvSpPr txBox="1"/>
          <p:nvPr/>
        </p:nvSpPr>
        <p:spPr>
          <a:xfrm>
            <a:off x="3554378" y="509704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DDB925D5-DFC6-D044-8824-8A90E2E303B8}"/>
              </a:ext>
            </a:extLst>
          </p:cNvPr>
          <p:cNvSpPr txBox="1"/>
          <p:nvPr/>
        </p:nvSpPr>
        <p:spPr>
          <a:xfrm>
            <a:off x="3709711" y="514687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E067D888-3B45-C141-8319-CF44815032D8}"/>
              </a:ext>
            </a:extLst>
          </p:cNvPr>
          <p:cNvSpPr txBox="1"/>
          <p:nvPr/>
        </p:nvSpPr>
        <p:spPr>
          <a:xfrm>
            <a:off x="3853316" y="545459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197CE77D-4A72-2E41-B30B-1443DDDD0101}"/>
              </a:ext>
            </a:extLst>
          </p:cNvPr>
          <p:cNvSpPr txBox="1"/>
          <p:nvPr/>
        </p:nvSpPr>
        <p:spPr>
          <a:xfrm>
            <a:off x="4424820" y="543994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5F48034-8B97-B64A-907B-145CA8127405}"/>
              </a:ext>
            </a:extLst>
          </p:cNvPr>
          <p:cNvSpPr txBox="1"/>
          <p:nvPr/>
        </p:nvSpPr>
        <p:spPr>
          <a:xfrm>
            <a:off x="3993994" y="570664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4532BFEB-E61F-3842-9D55-DCF3983B86A4}"/>
              </a:ext>
            </a:extLst>
          </p:cNvPr>
          <p:cNvSpPr txBox="1"/>
          <p:nvPr/>
        </p:nvSpPr>
        <p:spPr>
          <a:xfrm>
            <a:off x="4137601" y="610815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A439DF8E-B228-7D43-849E-FD6F43995184}"/>
              </a:ext>
            </a:extLst>
          </p:cNvPr>
          <p:cNvSpPr txBox="1"/>
          <p:nvPr/>
        </p:nvSpPr>
        <p:spPr>
          <a:xfrm>
            <a:off x="4281207" y="539012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21E01815-7377-4346-819F-28899748FC74}"/>
              </a:ext>
            </a:extLst>
          </p:cNvPr>
          <p:cNvSpPr txBox="1"/>
          <p:nvPr/>
        </p:nvSpPr>
        <p:spPr>
          <a:xfrm>
            <a:off x="4568425" y="534909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74A82BCD-0AA7-E84A-920E-40CDED3C697A}"/>
              </a:ext>
            </a:extLst>
          </p:cNvPr>
          <p:cNvSpPr txBox="1"/>
          <p:nvPr/>
        </p:nvSpPr>
        <p:spPr>
          <a:xfrm>
            <a:off x="4717894" y="548097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1C3A5016-FAF8-424B-9963-04AB2242C390}"/>
              </a:ext>
            </a:extLst>
          </p:cNvPr>
          <p:cNvSpPr txBox="1"/>
          <p:nvPr/>
        </p:nvSpPr>
        <p:spPr>
          <a:xfrm>
            <a:off x="4861504" y="578870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BEBD75E4-569D-FE43-887C-E1BD2EBD33C7}"/>
              </a:ext>
            </a:extLst>
          </p:cNvPr>
          <p:cNvSpPr txBox="1"/>
          <p:nvPr/>
        </p:nvSpPr>
        <p:spPr>
          <a:xfrm>
            <a:off x="5010970" y="57916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DB847659-4717-CF40-99ED-6C5DD8350DE3}"/>
              </a:ext>
            </a:extLst>
          </p:cNvPr>
          <p:cNvSpPr txBox="1"/>
          <p:nvPr/>
        </p:nvSpPr>
        <p:spPr>
          <a:xfrm>
            <a:off x="5301117" y="561286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5045E1BC-36F2-9948-8346-3E32C5084FDF}"/>
              </a:ext>
            </a:extLst>
          </p:cNvPr>
          <p:cNvSpPr txBox="1"/>
          <p:nvPr/>
        </p:nvSpPr>
        <p:spPr>
          <a:xfrm>
            <a:off x="5157510" y="555717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B7441C83-A29B-DE48-B2B3-B4C25B9C7CEB}"/>
              </a:ext>
            </a:extLst>
          </p:cNvPr>
          <p:cNvSpPr txBox="1"/>
          <p:nvPr/>
        </p:nvSpPr>
        <p:spPr>
          <a:xfrm>
            <a:off x="5450584" y="610229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0D612394-E457-0F41-864F-D2DE0F19FCB3}"/>
              </a:ext>
            </a:extLst>
          </p:cNvPr>
          <p:cNvCxnSpPr>
            <a:cxnSpLocks/>
          </p:cNvCxnSpPr>
          <p:nvPr/>
        </p:nvCxnSpPr>
        <p:spPr>
          <a:xfrm>
            <a:off x="3664504" y="5207874"/>
            <a:ext cx="146960" cy="466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745FB45-FF30-DE4E-AEC6-A13023488078}"/>
              </a:ext>
            </a:extLst>
          </p:cNvPr>
          <p:cNvCxnSpPr>
            <a:cxnSpLocks/>
          </p:cNvCxnSpPr>
          <p:nvPr/>
        </p:nvCxnSpPr>
        <p:spPr>
          <a:xfrm>
            <a:off x="3805603" y="5249744"/>
            <a:ext cx="145136" cy="31736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>
            <a:extLst>
              <a:ext uri="{FF2B5EF4-FFF2-40B4-BE49-F238E27FC236}">
                <a16:creationId xmlns:a16="http://schemas.microsoft.com/office/drawing/2014/main" id="{FAB8C013-FEC8-3943-B60C-8746DD8C6116}"/>
              </a:ext>
            </a:extLst>
          </p:cNvPr>
          <p:cNvCxnSpPr>
            <a:cxnSpLocks/>
          </p:cNvCxnSpPr>
          <p:nvPr/>
        </p:nvCxnSpPr>
        <p:spPr>
          <a:xfrm>
            <a:off x="3950739" y="5562163"/>
            <a:ext cx="146539" cy="25185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FC719884-E97A-694A-8D4F-FD8CD311D045}"/>
              </a:ext>
            </a:extLst>
          </p:cNvPr>
          <p:cNvCxnSpPr>
            <a:cxnSpLocks/>
          </p:cNvCxnSpPr>
          <p:nvPr/>
        </p:nvCxnSpPr>
        <p:spPr>
          <a:xfrm>
            <a:off x="4091417" y="5809997"/>
            <a:ext cx="152399" cy="41067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D564ABC2-F7AD-6647-9BEA-1080930C2869}"/>
              </a:ext>
            </a:extLst>
          </p:cNvPr>
          <p:cNvCxnSpPr>
            <a:cxnSpLocks/>
          </p:cNvCxnSpPr>
          <p:nvPr/>
        </p:nvCxnSpPr>
        <p:spPr>
          <a:xfrm flipV="1">
            <a:off x="4237954" y="5499986"/>
            <a:ext cx="140676" cy="71482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0883209F-766A-B44D-9BA9-A721165A8A07}"/>
              </a:ext>
            </a:extLst>
          </p:cNvPr>
          <p:cNvCxnSpPr>
            <a:cxnSpLocks/>
          </p:cNvCxnSpPr>
          <p:nvPr/>
        </p:nvCxnSpPr>
        <p:spPr>
          <a:xfrm>
            <a:off x="4384492" y="5499986"/>
            <a:ext cx="133580" cy="507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B1AE4910-7C1D-E048-9FFF-8012DABE79C7}"/>
              </a:ext>
            </a:extLst>
          </p:cNvPr>
          <p:cNvCxnSpPr>
            <a:cxnSpLocks/>
          </p:cNvCxnSpPr>
          <p:nvPr/>
        </p:nvCxnSpPr>
        <p:spPr>
          <a:xfrm flipV="1">
            <a:off x="4518073" y="5457906"/>
            <a:ext cx="144590" cy="9286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4AD68953-E215-AB45-87E0-1A57EA7E85C2}"/>
              </a:ext>
            </a:extLst>
          </p:cNvPr>
          <p:cNvCxnSpPr>
            <a:cxnSpLocks/>
          </p:cNvCxnSpPr>
          <p:nvPr/>
        </p:nvCxnSpPr>
        <p:spPr>
          <a:xfrm>
            <a:off x="4662663" y="5457905"/>
            <a:ext cx="151370" cy="13178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26F0A736-E59B-0B47-9ECC-C1C6516AFF00}"/>
              </a:ext>
            </a:extLst>
          </p:cNvPr>
          <p:cNvCxnSpPr>
            <a:cxnSpLocks/>
          </p:cNvCxnSpPr>
          <p:nvPr/>
        </p:nvCxnSpPr>
        <p:spPr>
          <a:xfrm>
            <a:off x="4816415" y="5589686"/>
            <a:ext cx="142875" cy="30690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4F937EC5-D4B9-EE4E-A57B-CD555A6128A3}"/>
              </a:ext>
            </a:extLst>
          </p:cNvPr>
          <p:cNvCxnSpPr>
            <a:cxnSpLocks/>
          </p:cNvCxnSpPr>
          <p:nvPr/>
        </p:nvCxnSpPr>
        <p:spPr>
          <a:xfrm>
            <a:off x="4961670" y="5896594"/>
            <a:ext cx="147638" cy="13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A3C62AD3-9A2B-444D-8178-BCAE0C853782}"/>
              </a:ext>
            </a:extLst>
          </p:cNvPr>
          <p:cNvCxnSpPr>
            <a:cxnSpLocks/>
          </p:cNvCxnSpPr>
          <p:nvPr/>
        </p:nvCxnSpPr>
        <p:spPr>
          <a:xfrm flipV="1">
            <a:off x="5111690" y="5663506"/>
            <a:ext cx="142875" cy="23321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A4B8B930-1C3F-9D42-83A2-A34232928F97}"/>
              </a:ext>
            </a:extLst>
          </p:cNvPr>
          <p:cNvCxnSpPr>
            <a:cxnSpLocks/>
          </p:cNvCxnSpPr>
          <p:nvPr/>
        </p:nvCxnSpPr>
        <p:spPr>
          <a:xfrm>
            <a:off x="5254565" y="5663505"/>
            <a:ext cx="142875" cy="5871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817B54E9-3004-A04F-902E-937C736824C7}"/>
              </a:ext>
            </a:extLst>
          </p:cNvPr>
          <p:cNvCxnSpPr>
            <a:cxnSpLocks/>
          </p:cNvCxnSpPr>
          <p:nvPr/>
        </p:nvCxnSpPr>
        <p:spPr>
          <a:xfrm>
            <a:off x="5399820" y="5722224"/>
            <a:ext cx="147638" cy="49135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8B46D5FA-5DAE-A14D-83A5-1A745C106FB8}"/>
              </a:ext>
            </a:extLst>
          </p:cNvPr>
          <p:cNvCxnSpPr>
            <a:cxnSpLocks/>
          </p:cNvCxnSpPr>
          <p:nvPr/>
        </p:nvCxnSpPr>
        <p:spPr>
          <a:xfrm flipH="1">
            <a:off x="3501964" y="5198349"/>
            <a:ext cx="148254" cy="101517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8" name="TextBox 817">
            <a:extLst>
              <a:ext uri="{FF2B5EF4-FFF2-40B4-BE49-F238E27FC236}">
                <a16:creationId xmlns:a16="http://schemas.microsoft.com/office/drawing/2014/main" id="{F8F1F192-4E60-3E40-8826-2DB6778AE867}"/>
              </a:ext>
            </a:extLst>
          </p:cNvPr>
          <p:cNvSpPr txBox="1"/>
          <p:nvPr/>
        </p:nvSpPr>
        <p:spPr>
          <a:xfrm>
            <a:off x="3554103" y="515550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19" name="TextBox 818">
            <a:extLst>
              <a:ext uri="{FF2B5EF4-FFF2-40B4-BE49-F238E27FC236}">
                <a16:creationId xmlns:a16="http://schemas.microsoft.com/office/drawing/2014/main" id="{5E0CF503-F17B-B546-8D50-A0FE15D17CFD}"/>
              </a:ext>
            </a:extLst>
          </p:cNvPr>
          <p:cNvSpPr txBox="1"/>
          <p:nvPr/>
        </p:nvSpPr>
        <p:spPr>
          <a:xfrm>
            <a:off x="3708430" y="538188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0" name="TextBox 819">
            <a:extLst>
              <a:ext uri="{FF2B5EF4-FFF2-40B4-BE49-F238E27FC236}">
                <a16:creationId xmlns:a16="http://schemas.microsoft.com/office/drawing/2014/main" id="{6AA5F8B6-D26C-DB46-817C-5E3E9EE08061}"/>
              </a:ext>
            </a:extLst>
          </p:cNvPr>
          <p:cNvSpPr txBox="1"/>
          <p:nvPr/>
        </p:nvSpPr>
        <p:spPr>
          <a:xfrm>
            <a:off x="3852084" y="569098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52E0DDC-3258-224C-AA66-3254756DD48A}"/>
              </a:ext>
            </a:extLst>
          </p:cNvPr>
          <p:cNvSpPr txBox="1"/>
          <p:nvPr/>
        </p:nvSpPr>
        <p:spPr>
          <a:xfrm>
            <a:off x="4283935" y="610148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9B650389-F0D8-754C-AEE5-D65055C0CE7A}"/>
              </a:ext>
            </a:extLst>
          </p:cNvPr>
          <p:cNvSpPr txBox="1"/>
          <p:nvPr/>
        </p:nvSpPr>
        <p:spPr>
          <a:xfrm>
            <a:off x="3992623" y="61010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FA1862D0-A712-B344-A795-FA584037D534}"/>
              </a:ext>
            </a:extLst>
          </p:cNvPr>
          <p:cNvSpPr txBox="1"/>
          <p:nvPr/>
        </p:nvSpPr>
        <p:spPr>
          <a:xfrm>
            <a:off x="4427143" y="549484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4" name="TextBox 823">
            <a:extLst>
              <a:ext uri="{FF2B5EF4-FFF2-40B4-BE49-F238E27FC236}">
                <a16:creationId xmlns:a16="http://schemas.microsoft.com/office/drawing/2014/main" id="{E9896D9B-E012-3946-B94F-10A8DF5256DE}"/>
              </a:ext>
            </a:extLst>
          </p:cNvPr>
          <p:cNvSpPr txBox="1"/>
          <p:nvPr/>
        </p:nvSpPr>
        <p:spPr>
          <a:xfrm>
            <a:off x="4568128" y="545703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09462809-5886-A440-86BB-0EAB44E712F6}"/>
              </a:ext>
            </a:extLst>
          </p:cNvPr>
          <p:cNvSpPr txBox="1"/>
          <p:nvPr/>
        </p:nvSpPr>
        <p:spPr>
          <a:xfrm>
            <a:off x="4714450" y="549395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662AC765-60DA-B54E-8148-9B3706247D3A}"/>
              </a:ext>
            </a:extLst>
          </p:cNvPr>
          <p:cNvSpPr txBox="1"/>
          <p:nvPr/>
        </p:nvSpPr>
        <p:spPr>
          <a:xfrm>
            <a:off x="4860772" y="562426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52C36191-978C-A84D-B5A2-896793E652EF}"/>
              </a:ext>
            </a:extLst>
          </p:cNvPr>
          <p:cNvSpPr txBox="1"/>
          <p:nvPr/>
        </p:nvSpPr>
        <p:spPr>
          <a:xfrm>
            <a:off x="3416668" y="609881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C73B2F64-FCD0-3B4D-8B7F-047C8C12EC42}"/>
              </a:ext>
            </a:extLst>
          </p:cNvPr>
          <p:cNvSpPr txBox="1"/>
          <p:nvPr/>
        </p:nvSpPr>
        <p:spPr>
          <a:xfrm>
            <a:off x="3410588" y="610430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66848605-3276-E94B-A907-222833BED776}"/>
              </a:ext>
            </a:extLst>
          </p:cNvPr>
          <p:cNvSpPr txBox="1"/>
          <p:nvPr/>
        </p:nvSpPr>
        <p:spPr>
          <a:xfrm>
            <a:off x="5009763" y="609881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05317038-17D9-414E-B910-92D2FECA2627}"/>
              </a:ext>
            </a:extLst>
          </p:cNvPr>
          <p:cNvCxnSpPr>
            <a:cxnSpLocks/>
          </p:cNvCxnSpPr>
          <p:nvPr/>
        </p:nvCxnSpPr>
        <p:spPr>
          <a:xfrm flipV="1">
            <a:off x="3514964" y="5260261"/>
            <a:ext cx="134638" cy="94855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9977E86C-C2C6-FE44-A5A4-7231DD9B7848}"/>
              </a:ext>
            </a:extLst>
          </p:cNvPr>
          <p:cNvCxnSpPr>
            <a:cxnSpLocks/>
          </p:cNvCxnSpPr>
          <p:nvPr/>
        </p:nvCxnSpPr>
        <p:spPr>
          <a:xfrm>
            <a:off x="3652599" y="5265023"/>
            <a:ext cx="146330" cy="22383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D6D6A06E-F505-D940-B92E-CBE5089583D5}"/>
              </a:ext>
            </a:extLst>
          </p:cNvPr>
          <p:cNvCxnSpPr>
            <a:cxnSpLocks/>
          </p:cNvCxnSpPr>
          <p:nvPr/>
        </p:nvCxnSpPr>
        <p:spPr>
          <a:xfrm>
            <a:off x="3804321" y="5491243"/>
            <a:ext cx="145319" cy="30718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Connector 841">
            <a:extLst>
              <a:ext uri="{FF2B5EF4-FFF2-40B4-BE49-F238E27FC236}">
                <a16:creationId xmlns:a16="http://schemas.microsoft.com/office/drawing/2014/main" id="{850C2A0A-B851-F14B-9E21-6D8900270F4D}"/>
              </a:ext>
            </a:extLst>
          </p:cNvPr>
          <p:cNvCxnSpPr>
            <a:cxnSpLocks/>
          </p:cNvCxnSpPr>
          <p:nvPr/>
        </p:nvCxnSpPr>
        <p:spPr>
          <a:xfrm>
            <a:off x="3947259" y="5796043"/>
            <a:ext cx="142875" cy="4127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CF0440D0-AF45-6B49-815A-F2748D08AE1A}"/>
              </a:ext>
            </a:extLst>
          </p:cNvPr>
          <p:cNvCxnSpPr>
            <a:cxnSpLocks/>
          </p:cNvCxnSpPr>
          <p:nvPr/>
        </p:nvCxnSpPr>
        <p:spPr>
          <a:xfrm flipV="1">
            <a:off x="4385408" y="5604606"/>
            <a:ext cx="135046" cy="6018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1B57ECC8-4D5E-8949-9876-5A05216DB89B}"/>
              </a:ext>
            </a:extLst>
          </p:cNvPr>
          <p:cNvCxnSpPr>
            <a:cxnSpLocks/>
          </p:cNvCxnSpPr>
          <p:nvPr/>
        </p:nvCxnSpPr>
        <p:spPr>
          <a:xfrm flipV="1">
            <a:off x="4518073" y="5567442"/>
            <a:ext cx="144590" cy="3410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57B243EA-53A1-2A47-ACF4-7639A399A001}"/>
              </a:ext>
            </a:extLst>
          </p:cNvPr>
          <p:cNvCxnSpPr>
            <a:cxnSpLocks/>
          </p:cNvCxnSpPr>
          <p:nvPr/>
        </p:nvCxnSpPr>
        <p:spPr>
          <a:xfrm>
            <a:off x="4665045" y="5567442"/>
            <a:ext cx="148989" cy="3410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Straight Connector 854">
            <a:extLst>
              <a:ext uri="{FF2B5EF4-FFF2-40B4-BE49-F238E27FC236}">
                <a16:creationId xmlns:a16="http://schemas.microsoft.com/office/drawing/2014/main" id="{284EEE19-507B-A14F-B90C-A46D419EE154}"/>
              </a:ext>
            </a:extLst>
          </p:cNvPr>
          <p:cNvCxnSpPr>
            <a:cxnSpLocks/>
          </p:cNvCxnSpPr>
          <p:nvPr/>
        </p:nvCxnSpPr>
        <p:spPr>
          <a:xfrm>
            <a:off x="4809270" y="5596784"/>
            <a:ext cx="147638" cy="13550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Connector 858">
            <a:extLst>
              <a:ext uri="{FF2B5EF4-FFF2-40B4-BE49-F238E27FC236}">
                <a16:creationId xmlns:a16="http://schemas.microsoft.com/office/drawing/2014/main" id="{28194030-88F2-E04A-8D3B-23809F7C9590}"/>
              </a:ext>
            </a:extLst>
          </p:cNvPr>
          <p:cNvCxnSpPr>
            <a:cxnSpLocks/>
          </p:cNvCxnSpPr>
          <p:nvPr/>
        </p:nvCxnSpPr>
        <p:spPr>
          <a:xfrm>
            <a:off x="4959289" y="5731749"/>
            <a:ext cx="147638" cy="47706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2" name="TextBox 861">
            <a:extLst>
              <a:ext uri="{FF2B5EF4-FFF2-40B4-BE49-F238E27FC236}">
                <a16:creationId xmlns:a16="http://schemas.microsoft.com/office/drawing/2014/main" id="{E1BF136C-F3B9-554A-911A-49726764D794}"/>
              </a:ext>
            </a:extLst>
          </p:cNvPr>
          <p:cNvSpPr txBox="1"/>
          <p:nvPr/>
        </p:nvSpPr>
        <p:spPr>
          <a:xfrm>
            <a:off x="3288295" y="4588559"/>
            <a:ext cx="2868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/>
              <a:t>LANP Model Calibration: Miley’s Published Data</a:t>
            </a:r>
          </a:p>
        </p:txBody>
      </p:sp>
      <p:sp>
        <p:nvSpPr>
          <p:cNvPr id="863" name="TextBox 862">
            <a:extLst>
              <a:ext uri="{FF2B5EF4-FFF2-40B4-BE49-F238E27FC236}">
                <a16:creationId xmlns:a16="http://schemas.microsoft.com/office/drawing/2014/main" id="{861B400A-3423-B54E-B735-522C658DC017}"/>
              </a:ext>
            </a:extLst>
          </p:cNvPr>
          <p:cNvSpPr txBox="1"/>
          <p:nvPr/>
        </p:nvSpPr>
        <p:spPr>
          <a:xfrm>
            <a:off x="2937594" y="5382581"/>
            <a:ext cx="5469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0070C0"/>
                </a:solidFill>
              </a:rPr>
              <a:t>First Pass</a:t>
            </a:r>
          </a:p>
        </p:txBody>
      </p:sp>
      <p:sp>
        <p:nvSpPr>
          <p:cNvPr id="864" name="TextBox 863">
            <a:extLst>
              <a:ext uri="{FF2B5EF4-FFF2-40B4-BE49-F238E27FC236}">
                <a16:creationId xmlns:a16="http://schemas.microsoft.com/office/drawing/2014/main" id="{8C3CC9A4-F53E-DD43-BA9E-2FA1A76A7661}"/>
              </a:ext>
            </a:extLst>
          </p:cNvPr>
          <p:cNvSpPr txBox="1"/>
          <p:nvPr/>
        </p:nvSpPr>
        <p:spPr>
          <a:xfrm>
            <a:off x="4026109" y="5024139"/>
            <a:ext cx="6607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First Amend</a:t>
            </a:r>
          </a:p>
        </p:txBody>
      </p:sp>
      <p:cxnSp>
        <p:nvCxnSpPr>
          <p:cNvPr id="866" name="Straight Arrow Connector 865">
            <a:extLst>
              <a:ext uri="{FF2B5EF4-FFF2-40B4-BE49-F238E27FC236}">
                <a16:creationId xmlns:a16="http://schemas.microsoft.com/office/drawing/2014/main" id="{BD3B9878-D388-7E4F-80EA-9B67CADF28BF}"/>
              </a:ext>
            </a:extLst>
          </p:cNvPr>
          <p:cNvCxnSpPr>
            <a:cxnSpLocks/>
            <a:endCxn id="819" idx="3"/>
          </p:cNvCxnSpPr>
          <p:nvPr/>
        </p:nvCxnSpPr>
        <p:spPr>
          <a:xfrm flipH="1">
            <a:off x="3950805" y="5112624"/>
            <a:ext cx="122261" cy="384673"/>
          </a:xfrm>
          <a:prstGeom prst="straightConnector1">
            <a:avLst/>
          </a:prstGeom>
          <a:ln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Straight Arrow Connector 869">
            <a:extLst>
              <a:ext uri="{FF2B5EF4-FFF2-40B4-BE49-F238E27FC236}">
                <a16:creationId xmlns:a16="http://schemas.microsoft.com/office/drawing/2014/main" id="{FD4C42E8-0187-8F40-AA17-F2CDF2915A56}"/>
              </a:ext>
            </a:extLst>
          </p:cNvPr>
          <p:cNvCxnSpPr>
            <a:cxnSpLocks/>
          </p:cNvCxnSpPr>
          <p:nvPr/>
        </p:nvCxnSpPr>
        <p:spPr>
          <a:xfrm>
            <a:off x="3376897" y="5480861"/>
            <a:ext cx="242480" cy="25522"/>
          </a:xfrm>
          <a:prstGeom prst="straightConnector1">
            <a:avLst/>
          </a:prstGeom>
          <a:ln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074229EC-462B-F14F-B4DA-D32F1BA62C15}"/>
              </a:ext>
            </a:extLst>
          </p:cNvPr>
          <p:cNvCxnSpPr>
            <a:cxnSpLocks/>
          </p:cNvCxnSpPr>
          <p:nvPr/>
        </p:nvCxnSpPr>
        <p:spPr>
          <a:xfrm>
            <a:off x="3553077" y="5951636"/>
            <a:ext cx="0" cy="261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1076C356-C7EF-8E4B-BE43-79D1DD16D4FD}"/>
              </a:ext>
            </a:extLst>
          </p:cNvPr>
          <p:cNvCxnSpPr>
            <a:cxnSpLocks/>
          </p:cNvCxnSpPr>
          <p:nvPr/>
        </p:nvCxnSpPr>
        <p:spPr>
          <a:xfrm>
            <a:off x="3599317" y="5594091"/>
            <a:ext cx="0" cy="62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Straight Connector 883">
            <a:extLst>
              <a:ext uri="{FF2B5EF4-FFF2-40B4-BE49-F238E27FC236}">
                <a16:creationId xmlns:a16="http://schemas.microsoft.com/office/drawing/2014/main" id="{BE83E29C-30A8-1E4C-8601-BF344F569701}"/>
              </a:ext>
            </a:extLst>
          </p:cNvPr>
          <p:cNvCxnSpPr>
            <a:cxnSpLocks/>
          </p:cNvCxnSpPr>
          <p:nvPr/>
        </p:nvCxnSpPr>
        <p:spPr>
          <a:xfrm>
            <a:off x="3626267" y="5449769"/>
            <a:ext cx="0" cy="77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Straight Connector 884">
            <a:extLst>
              <a:ext uri="{FF2B5EF4-FFF2-40B4-BE49-F238E27FC236}">
                <a16:creationId xmlns:a16="http://schemas.microsoft.com/office/drawing/2014/main" id="{68DC448B-4DD2-A444-B273-D1139B2E6582}"/>
              </a:ext>
            </a:extLst>
          </p:cNvPr>
          <p:cNvCxnSpPr>
            <a:cxnSpLocks/>
          </p:cNvCxnSpPr>
          <p:nvPr/>
        </p:nvCxnSpPr>
        <p:spPr>
          <a:xfrm>
            <a:off x="3674093" y="5297724"/>
            <a:ext cx="0" cy="912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Straight Connector 885">
            <a:extLst>
              <a:ext uri="{FF2B5EF4-FFF2-40B4-BE49-F238E27FC236}">
                <a16:creationId xmlns:a16="http://schemas.microsoft.com/office/drawing/2014/main" id="{7DB8F68F-3CB0-CA44-8FCE-B0ED9A12869C}"/>
              </a:ext>
            </a:extLst>
          </p:cNvPr>
          <p:cNvCxnSpPr>
            <a:cxnSpLocks/>
          </p:cNvCxnSpPr>
          <p:nvPr/>
        </p:nvCxnSpPr>
        <p:spPr>
          <a:xfrm>
            <a:off x="3696279" y="5335735"/>
            <a:ext cx="0" cy="87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Straight Connector 886">
            <a:extLst>
              <a:ext uri="{FF2B5EF4-FFF2-40B4-BE49-F238E27FC236}">
                <a16:creationId xmlns:a16="http://schemas.microsoft.com/office/drawing/2014/main" id="{F02E7A15-1316-9543-9BEE-90ADFB736F3B}"/>
              </a:ext>
            </a:extLst>
          </p:cNvPr>
          <p:cNvCxnSpPr>
            <a:cxnSpLocks/>
          </p:cNvCxnSpPr>
          <p:nvPr/>
        </p:nvCxnSpPr>
        <p:spPr>
          <a:xfrm>
            <a:off x="3811566" y="5516930"/>
            <a:ext cx="0" cy="697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4EE33B03-C830-4E4E-BF7E-2EEBFEBBF793}"/>
              </a:ext>
            </a:extLst>
          </p:cNvPr>
          <p:cNvCxnSpPr>
            <a:cxnSpLocks/>
          </p:cNvCxnSpPr>
          <p:nvPr/>
        </p:nvCxnSpPr>
        <p:spPr>
          <a:xfrm>
            <a:off x="3950729" y="5799676"/>
            <a:ext cx="0" cy="41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E97ABC5F-3171-B448-94A9-43DE8BD3C171}"/>
              </a:ext>
            </a:extLst>
          </p:cNvPr>
          <p:cNvCxnSpPr>
            <a:cxnSpLocks/>
          </p:cNvCxnSpPr>
          <p:nvPr/>
        </p:nvCxnSpPr>
        <p:spPr>
          <a:xfrm>
            <a:off x="3971788" y="5844794"/>
            <a:ext cx="0" cy="37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D8D8D0B0-A46B-774F-ADE6-11EA3E2C4D96}"/>
              </a:ext>
            </a:extLst>
          </p:cNvPr>
          <p:cNvCxnSpPr>
            <a:cxnSpLocks/>
          </p:cNvCxnSpPr>
          <p:nvPr/>
        </p:nvCxnSpPr>
        <p:spPr>
          <a:xfrm>
            <a:off x="3648455" y="5258477"/>
            <a:ext cx="0" cy="95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Straight Connector 896">
            <a:extLst>
              <a:ext uri="{FF2B5EF4-FFF2-40B4-BE49-F238E27FC236}">
                <a16:creationId xmlns:a16="http://schemas.microsoft.com/office/drawing/2014/main" id="{08875825-A289-C54C-A877-CD93F0A986B4}"/>
              </a:ext>
            </a:extLst>
          </p:cNvPr>
          <p:cNvCxnSpPr>
            <a:cxnSpLocks/>
          </p:cNvCxnSpPr>
          <p:nvPr/>
        </p:nvCxnSpPr>
        <p:spPr>
          <a:xfrm>
            <a:off x="3742456" y="5397346"/>
            <a:ext cx="0" cy="82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F7F670FC-03D9-C246-861F-0B53D59DCC59}"/>
              </a:ext>
            </a:extLst>
          </p:cNvPr>
          <p:cNvCxnSpPr>
            <a:cxnSpLocks/>
          </p:cNvCxnSpPr>
          <p:nvPr/>
        </p:nvCxnSpPr>
        <p:spPr>
          <a:xfrm>
            <a:off x="3767023" y="5441140"/>
            <a:ext cx="0" cy="77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Straight Connector 904">
            <a:extLst>
              <a:ext uri="{FF2B5EF4-FFF2-40B4-BE49-F238E27FC236}">
                <a16:creationId xmlns:a16="http://schemas.microsoft.com/office/drawing/2014/main" id="{DA45A7A7-9572-B844-85B3-F5A7A0B2B303}"/>
              </a:ext>
            </a:extLst>
          </p:cNvPr>
          <p:cNvCxnSpPr>
            <a:cxnSpLocks/>
          </p:cNvCxnSpPr>
          <p:nvPr/>
        </p:nvCxnSpPr>
        <p:spPr>
          <a:xfrm>
            <a:off x="3533705" y="6093816"/>
            <a:ext cx="0" cy="12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Straight Connector 907">
            <a:extLst>
              <a:ext uri="{FF2B5EF4-FFF2-40B4-BE49-F238E27FC236}">
                <a16:creationId xmlns:a16="http://schemas.microsoft.com/office/drawing/2014/main" id="{78AB81B0-E761-BD47-9C35-68B1D3815D16}"/>
              </a:ext>
            </a:extLst>
          </p:cNvPr>
          <p:cNvCxnSpPr>
            <a:cxnSpLocks/>
          </p:cNvCxnSpPr>
          <p:nvPr/>
        </p:nvCxnSpPr>
        <p:spPr>
          <a:xfrm>
            <a:off x="3791081" y="5474224"/>
            <a:ext cx="0" cy="74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Straight Connector 910">
            <a:extLst>
              <a:ext uri="{FF2B5EF4-FFF2-40B4-BE49-F238E27FC236}">
                <a16:creationId xmlns:a16="http://schemas.microsoft.com/office/drawing/2014/main" id="{A40F17A2-8386-644D-8995-95C292B8D528}"/>
              </a:ext>
            </a:extLst>
          </p:cNvPr>
          <p:cNvCxnSpPr>
            <a:cxnSpLocks/>
          </p:cNvCxnSpPr>
          <p:nvPr/>
        </p:nvCxnSpPr>
        <p:spPr>
          <a:xfrm>
            <a:off x="3832618" y="5562046"/>
            <a:ext cx="0" cy="65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Straight Connector 912">
            <a:extLst>
              <a:ext uri="{FF2B5EF4-FFF2-40B4-BE49-F238E27FC236}">
                <a16:creationId xmlns:a16="http://schemas.microsoft.com/office/drawing/2014/main" id="{48A3F40A-195B-5D44-9967-C810FF22D7E7}"/>
              </a:ext>
            </a:extLst>
          </p:cNvPr>
          <p:cNvCxnSpPr>
            <a:cxnSpLocks/>
          </p:cNvCxnSpPr>
          <p:nvPr/>
        </p:nvCxnSpPr>
        <p:spPr>
          <a:xfrm>
            <a:off x="3855425" y="5595130"/>
            <a:ext cx="0" cy="616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Straight Connector 914">
            <a:extLst>
              <a:ext uri="{FF2B5EF4-FFF2-40B4-BE49-F238E27FC236}">
                <a16:creationId xmlns:a16="http://schemas.microsoft.com/office/drawing/2014/main" id="{5C365627-1566-C642-89BD-C8FE33A53E68}"/>
              </a:ext>
            </a:extLst>
          </p:cNvPr>
          <p:cNvCxnSpPr>
            <a:cxnSpLocks/>
          </p:cNvCxnSpPr>
          <p:nvPr/>
        </p:nvCxnSpPr>
        <p:spPr>
          <a:xfrm>
            <a:off x="3891812" y="5673334"/>
            <a:ext cx="0" cy="54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Straight Connector 915">
            <a:extLst>
              <a:ext uri="{FF2B5EF4-FFF2-40B4-BE49-F238E27FC236}">
                <a16:creationId xmlns:a16="http://schemas.microsoft.com/office/drawing/2014/main" id="{DFAC15EC-871E-744F-9166-BF32F921005F}"/>
              </a:ext>
            </a:extLst>
          </p:cNvPr>
          <p:cNvCxnSpPr>
            <a:cxnSpLocks/>
          </p:cNvCxnSpPr>
          <p:nvPr/>
        </p:nvCxnSpPr>
        <p:spPr>
          <a:xfrm>
            <a:off x="3909565" y="5708700"/>
            <a:ext cx="0" cy="505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>
            <a:extLst>
              <a:ext uri="{FF2B5EF4-FFF2-40B4-BE49-F238E27FC236}">
                <a16:creationId xmlns:a16="http://schemas.microsoft.com/office/drawing/2014/main" id="{DE4AAB20-A87F-B642-BFA1-1118C36B8C99}"/>
              </a:ext>
            </a:extLst>
          </p:cNvPr>
          <p:cNvCxnSpPr>
            <a:cxnSpLocks/>
          </p:cNvCxnSpPr>
          <p:nvPr/>
        </p:nvCxnSpPr>
        <p:spPr>
          <a:xfrm>
            <a:off x="3930618" y="5760562"/>
            <a:ext cx="0" cy="4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Straight Connector 917">
            <a:extLst>
              <a:ext uri="{FF2B5EF4-FFF2-40B4-BE49-F238E27FC236}">
                <a16:creationId xmlns:a16="http://schemas.microsoft.com/office/drawing/2014/main" id="{D1E48F66-AD9E-374A-A7DC-88E6BA0BF7D2}"/>
              </a:ext>
            </a:extLst>
          </p:cNvPr>
          <p:cNvCxnSpPr>
            <a:cxnSpLocks/>
          </p:cNvCxnSpPr>
          <p:nvPr/>
        </p:nvCxnSpPr>
        <p:spPr>
          <a:xfrm>
            <a:off x="3990776" y="5922986"/>
            <a:ext cx="1848" cy="28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traight Connector 918">
            <a:extLst>
              <a:ext uri="{FF2B5EF4-FFF2-40B4-BE49-F238E27FC236}">
                <a16:creationId xmlns:a16="http://schemas.microsoft.com/office/drawing/2014/main" id="{1C158C52-F189-F043-9D24-BEE1B27C0C77}"/>
              </a:ext>
            </a:extLst>
          </p:cNvPr>
          <p:cNvCxnSpPr>
            <a:cxnSpLocks/>
          </p:cNvCxnSpPr>
          <p:nvPr/>
        </p:nvCxnSpPr>
        <p:spPr>
          <a:xfrm>
            <a:off x="4032882" y="6034278"/>
            <a:ext cx="0" cy="179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B25662C8-0E86-0643-A01E-A90945E9C483}"/>
              </a:ext>
            </a:extLst>
          </p:cNvPr>
          <p:cNvCxnSpPr>
            <a:cxnSpLocks/>
          </p:cNvCxnSpPr>
          <p:nvPr/>
        </p:nvCxnSpPr>
        <p:spPr>
          <a:xfrm>
            <a:off x="4050933" y="6091426"/>
            <a:ext cx="1178" cy="12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6154DA5-30FA-EE46-AC55-48728700BF17}"/>
              </a:ext>
            </a:extLst>
          </p:cNvPr>
          <p:cNvCxnSpPr>
            <a:cxnSpLocks/>
          </p:cNvCxnSpPr>
          <p:nvPr/>
        </p:nvCxnSpPr>
        <p:spPr>
          <a:xfrm>
            <a:off x="4071992" y="6142563"/>
            <a:ext cx="0" cy="7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Connector 943">
            <a:extLst>
              <a:ext uri="{FF2B5EF4-FFF2-40B4-BE49-F238E27FC236}">
                <a16:creationId xmlns:a16="http://schemas.microsoft.com/office/drawing/2014/main" id="{99089FF9-4DDE-AC4E-84E6-71C17FEB9096}"/>
              </a:ext>
            </a:extLst>
          </p:cNvPr>
          <p:cNvCxnSpPr>
            <a:cxnSpLocks/>
          </p:cNvCxnSpPr>
          <p:nvPr/>
        </p:nvCxnSpPr>
        <p:spPr>
          <a:xfrm>
            <a:off x="4430064" y="6018624"/>
            <a:ext cx="0" cy="194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Straight Connector 944">
            <a:extLst>
              <a:ext uri="{FF2B5EF4-FFF2-40B4-BE49-F238E27FC236}">
                <a16:creationId xmlns:a16="http://schemas.microsoft.com/office/drawing/2014/main" id="{E123DEAD-A8CD-2948-AD8A-365A0522CBD0}"/>
              </a:ext>
            </a:extLst>
          </p:cNvPr>
          <p:cNvCxnSpPr>
            <a:cxnSpLocks/>
          </p:cNvCxnSpPr>
          <p:nvPr/>
        </p:nvCxnSpPr>
        <p:spPr>
          <a:xfrm flipH="1">
            <a:off x="4473439" y="5793091"/>
            <a:ext cx="1188" cy="41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Straight Connector 945">
            <a:extLst>
              <a:ext uri="{FF2B5EF4-FFF2-40B4-BE49-F238E27FC236}">
                <a16:creationId xmlns:a16="http://schemas.microsoft.com/office/drawing/2014/main" id="{39E16446-7998-814C-BEDF-AD8D27AE5BD7}"/>
              </a:ext>
            </a:extLst>
          </p:cNvPr>
          <p:cNvCxnSpPr>
            <a:cxnSpLocks/>
          </p:cNvCxnSpPr>
          <p:nvPr/>
        </p:nvCxnSpPr>
        <p:spPr>
          <a:xfrm>
            <a:off x="4499192" y="5694432"/>
            <a:ext cx="2035" cy="519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08316E3B-CB9C-3140-8F00-B9B865535E9C}"/>
              </a:ext>
            </a:extLst>
          </p:cNvPr>
          <p:cNvCxnSpPr>
            <a:cxnSpLocks/>
          </p:cNvCxnSpPr>
          <p:nvPr/>
        </p:nvCxnSpPr>
        <p:spPr>
          <a:xfrm>
            <a:off x="4549398" y="5595516"/>
            <a:ext cx="0" cy="61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28CE729A-4AF4-CA43-AF1F-C0EAE1FFEB38}"/>
              </a:ext>
            </a:extLst>
          </p:cNvPr>
          <p:cNvCxnSpPr>
            <a:cxnSpLocks/>
          </p:cNvCxnSpPr>
          <p:nvPr/>
        </p:nvCxnSpPr>
        <p:spPr>
          <a:xfrm>
            <a:off x="4573965" y="5587775"/>
            <a:ext cx="0" cy="623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Straight Connector 948">
            <a:extLst>
              <a:ext uri="{FF2B5EF4-FFF2-40B4-BE49-F238E27FC236}">
                <a16:creationId xmlns:a16="http://schemas.microsoft.com/office/drawing/2014/main" id="{F8357CB3-543F-384A-B8CB-8C750DF6927D}"/>
              </a:ext>
            </a:extLst>
          </p:cNvPr>
          <p:cNvCxnSpPr>
            <a:cxnSpLocks/>
          </p:cNvCxnSpPr>
          <p:nvPr/>
        </p:nvCxnSpPr>
        <p:spPr>
          <a:xfrm>
            <a:off x="4691633" y="5571078"/>
            <a:ext cx="0" cy="643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BB023B59-7FD9-CF41-AB9D-938DB047971A}"/>
              </a:ext>
            </a:extLst>
          </p:cNvPr>
          <p:cNvCxnSpPr>
            <a:cxnSpLocks/>
          </p:cNvCxnSpPr>
          <p:nvPr/>
        </p:nvCxnSpPr>
        <p:spPr>
          <a:xfrm>
            <a:off x="4826033" y="5613180"/>
            <a:ext cx="0" cy="59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1" name="Straight Connector 950">
            <a:extLst>
              <a:ext uri="{FF2B5EF4-FFF2-40B4-BE49-F238E27FC236}">
                <a16:creationId xmlns:a16="http://schemas.microsoft.com/office/drawing/2014/main" id="{B25D8F99-E15D-F74A-AAA4-09C57C631513}"/>
              </a:ext>
            </a:extLst>
          </p:cNvPr>
          <p:cNvCxnSpPr>
            <a:cxnSpLocks/>
          </p:cNvCxnSpPr>
          <p:nvPr/>
        </p:nvCxnSpPr>
        <p:spPr>
          <a:xfrm>
            <a:off x="4847093" y="5634240"/>
            <a:ext cx="0" cy="577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Straight Connector 951">
            <a:extLst>
              <a:ext uri="{FF2B5EF4-FFF2-40B4-BE49-F238E27FC236}">
                <a16:creationId xmlns:a16="http://schemas.microsoft.com/office/drawing/2014/main" id="{362CB9EA-AB03-CE4B-A5B4-20C4CCCE5DB9}"/>
              </a:ext>
            </a:extLst>
          </p:cNvPr>
          <p:cNvCxnSpPr>
            <a:cxnSpLocks/>
          </p:cNvCxnSpPr>
          <p:nvPr/>
        </p:nvCxnSpPr>
        <p:spPr>
          <a:xfrm>
            <a:off x="4523759" y="5610406"/>
            <a:ext cx="0" cy="603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53862FE4-3D07-E245-8000-EB0348DEE618}"/>
              </a:ext>
            </a:extLst>
          </p:cNvPr>
          <p:cNvCxnSpPr>
            <a:cxnSpLocks/>
          </p:cNvCxnSpPr>
          <p:nvPr/>
        </p:nvCxnSpPr>
        <p:spPr>
          <a:xfrm>
            <a:off x="4617761" y="5577824"/>
            <a:ext cx="0" cy="636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C0EED73A-4689-CF42-9037-84694D08F2F0}"/>
              </a:ext>
            </a:extLst>
          </p:cNvPr>
          <p:cNvCxnSpPr>
            <a:cxnSpLocks/>
          </p:cNvCxnSpPr>
          <p:nvPr/>
        </p:nvCxnSpPr>
        <p:spPr>
          <a:xfrm>
            <a:off x="4642328" y="5570482"/>
            <a:ext cx="0" cy="64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6BEE7DA3-E42C-5E4E-BA9A-512A60F30F58}"/>
              </a:ext>
            </a:extLst>
          </p:cNvPr>
          <p:cNvCxnSpPr>
            <a:cxnSpLocks/>
          </p:cNvCxnSpPr>
          <p:nvPr/>
        </p:nvCxnSpPr>
        <p:spPr>
          <a:xfrm>
            <a:off x="4409008" y="6101655"/>
            <a:ext cx="0" cy="108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Straight Connector 955">
            <a:extLst>
              <a:ext uri="{FF2B5EF4-FFF2-40B4-BE49-F238E27FC236}">
                <a16:creationId xmlns:a16="http://schemas.microsoft.com/office/drawing/2014/main" id="{D4882F44-2D34-6A40-BDF4-A03F94CF01EC}"/>
              </a:ext>
            </a:extLst>
          </p:cNvPr>
          <p:cNvCxnSpPr>
            <a:cxnSpLocks/>
          </p:cNvCxnSpPr>
          <p:nvPr/>
        </p:nvCxnSpPr>
        <p:spPr>
          <a:xfrm>
            <a:off x="4666386" y="5567480"/>
            <a:ext cx="0" cy="646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C241FF17-9E58-DC41-A454-2023449BB7F8}"/>
              </a:ext>
            </a:extLst>
          </p:cNvPr>
          <p:cNvCxnSpPr>
            <a:cxnSpLocks/>
          </p:cNvCxnSpPr>
          <p:nvPr/>
        </p:nvCxnSpPr>
        <p:spPr>
          <a:xfrm>
            <a:off x="4715693" y="5577089"/>
            <a:ext cx="0" cy="634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>
            <a:extLst>
              <a:ext uri="{FF2B5EF4-FFF2-40B4-BE49-F238E27FC236}">
                <a16:creationId xmlns:a16="http://schemas.microsoft.com/office/drawing/2014/main" id="{F3041CBD-787F-BC41-A52A-5011A1597330}"/>
              </a:ext>
            </a:extLst>
          </p:cNvPr>
          <p:cNvCxnSpPr>
            <a:cxnSpLocks/>
          </p:cNvCxnSpPr>
          <p:nvPr/>
        </p:nvCxnSpPr>
        <p:spPr>
          <a:xfrm>
            <a:off x="4761100" y="5589110"/>
            <a:ext cx="0" cy="62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>
            <a:extLst>
              <a:ext uri="{FF2B5EF4-FFF2-40B4-BE49-F238E27FC236}">
                <a16:creationId xmlns:a16="http://schemas.microsoft.com/office/drawing/2014/main" id="{1D996B38-8F78-5C49-8F40-A8022AB94692}"/>
              </a:ext>
            </a:extLst>
          </p:cNvPr>
          <p:cNvCxnSpPr>
            <a:cxnSpLocks/>
          </p:cNvCxnSpPr>
          <p:nvPr/>
        </p:nvCxnSpPr>
        <p:spPr>
          <a:xfrm>
            <a:off x="4784870" y="5597408"/>
            <a:ext cx="0" cy="610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>
            <a:extLst>
              <a:ext uri="{FF2B5EF4-FFF2-40B4-BE49-F238E27FC236}">
                <a16:creationId xmlns:a16="http://schemas.microsoft.com/office/drawing/2014/main" id="{C5805D35-BC25-5D4F-A6DB-41656652023B}"/>
              </a:ext>
            </a:extLst>
          </p:cNvPr>
          <p:cNvCxnSpPr>
            <a:cxnSpLocks/>
          </p:cNvCxnSpPr>
          <p:nvPr/>
        </p:nvCxnSpPr>
        <p:spPr>
          <a:xfrm>
            <a:off x="4805923" y="5601138"/>
            <a:ext cx="0" cy="61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Straight Connector 961">
            <a:extLst>
              <a:ext uri="{FF2B5EF4-FFF2-40B4-BE49-F238E27FC236}">
                <a16:creationId xmlns:a16="http://schemas.microsoft.com/office/drawing/2014/main" id="{D50D144A-49A1-7443-B694-335AB33ACBD1}"/>
              </a:ext>
            </a:extLst>
          </p:cNvPr>
          <p:cNvCxnSpPr>
            <a:cxnSpLocks/>
          </p:cNvCxnSpPr>
          <p:nvPr/>
        </p:nvCxnSpPr>
        <p:spPr>
          <a:xfrm>
            <a:off x="4866080" y="5649268"/>
            <a:ext cx="0" cy="564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Connector 962">
            <a:extLst>
              <a:ext uri="{FF2B5EF4-FFF2-40B4-BE49-F238E27FC236}">
                <a16:creationId xmlns:a16="http://schemas.microsoft.com/office/drawing/2014/main" id="{B834A158-6741-4542-BD4C-245C6A0E2BC1}"/>
              </a:ext>
            </a:extLst>
          </p:cNvPr>
          <p:cNvCxnSpPr>
            <a:cxnSpLocks/>
          </p:cNvCxnSpPr>
          <p:nvPr/>
        </p:nvCxnSpPr>
        <p:spPr>
          <a:xfrm>
            <a:off x="4905179" y="5682410"/>
            <a:ext cx="0" cy="53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A7A987B0-39B2-A140-952F-0AC3541812D2}"/>
              </a:ext>
            </a:extLst>
          </p:cNvPr>
          <p:cNvCxnSpPr>
            <a:cxnSpLocks/>
          </p:cNvCxnSpPr>
          <p:nvPr/>
        </p:nvCxnSpPr>
        <p:spPr>
          <a:xfrm>
            <a:off x="4926238" y="5702488"/>
            <a:ext cx="0" cy="51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Connector 964">
            <a:extLst>
              <a:ext uri="{FF2B5EF4-FFF2-40B4-BE49-F238E27FC236}">
                <a16:creationId xmlns:a16="http://schemas.microsoft.com/office/drawing/2014/main" id="{25A9E250-75C2-9143-9740-BFBADFF95365}"/>
              </a:ext>
            </a:extLst>
          </p:cNvPr>
          <p:cNvCxnSpPr>
            <a:cxnSpLocks/>
          </p:cNvCxnSpPr>
          <p:nvPr/>
        </p:nvCxnSpPr>
        <p:spPr>
          <a:xfrm>
            <a:off x="4947297" y="5721458"/>
            <a:ext cx="0" cy="48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Straight Connector 990">
            <a:extLst>
              <a:ext uri="{FF2B5EF4-FFF2-40B4-BE49-F238E27FC236}">
                <a16:creationId xmlns:a16="http://schemas.microsoft.com/office/drawing/2014/main" id="{D015D9DA-133E-664F-B352-63A1B888BEF1}"/>
              </a:ext>
            </a:extLst>
          </p:cNvPr>
          <p:cNvCxnSpPr>
            <a:cxnSpLocks/>
          </p:cNvCxnSpPr>
          <p:nvPr/>
        </p:nvCxnSpPr>
        <p:spPr>
          <a:xfrm>
            <a:off x="4988459" y="5829760"/>
            <a:ext cx="0" cy="38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Straight Connector 991">
            <a:extLst>
              <a:ext uri="{FF2B5EF4-FFF2-40B4-BE49-F238E27FC236}">
                <a16:creationId xmlns:a16="http://schemas.microsoft.com/office/drawing/2014/main" id="{94E3FAC9-5D79-3849-88C5-B4A50BD3F6B7}"/>
              </a:ext>
            </a:extLst>
          </p:cNvPr>
          <p:cNvCxnSpPr>
            <a:cxnSpLocks/>
          </p:cNvCxnSpPr>
          <p:nvPr/>
        </p:nvCxnSpPr>
        <p:spPr>
          <a:xfrm>
            <a:off x="5009519" y="5901953"/>
            <a:ext cx="245" cy="30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Straight Connector 992">
            <a:extLst>
              <a:ext uri="{FF2B5EF4-FFF2-40B4-BE49-F238E27FC236}">
                <a16:creationId xmlns:a16="http://schemas.microsoft.com/office/drawing/2014/main" id="{5CD6BD8C-3CF4-474A-B19F-3EFF5D69217F}"/>
              </a:ext>
            </a:extLst>
          </p:cNvPr>
          <p:cNvCxnSpPr>
            <a:cxnSpLocks/>
          </p:cNvCxnSpPr>
          <p:nvPr/>
        </p:nvCxnSpPr>
        <p:spPr>
          <a:xfrm>
            <a:off x="4968348" y="5763570"/>
            <a:ext cx="0" cy="45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Connector 993">
            <a:extLst>
              <a:ext uri="{FF2B5EF4-FFF2-40B4-BE49-F238E27FC236}">
                <a16:creationId xmlns:a16="http://schemas.microsoft.com/office/drawing/2014/main" id="{94719D7F-4685-0B4A-90D3-02BF2700BB98}"/>
              </a:ext>
            </a:extLst>
          </p:cNvPr>
          <p:cNvCxnSpPr>
            <a:cxnSpLocks/>
          </p:cNvCxnSpPr>
          <p:nvPr/>
        </p:nvCxnSpPr>
        <p:spPr>
          <a:xfrm flipH="1">
            <a:off x="5049565" y="6019248"/>
            <a:ext cx="1" cy="194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Straight Connector 994">
            <a:extLst>
              <a:ext uri="{FF2B5EF4-FFF2-40B4-BE49-F238E27FC236}">
                <a16:creationId xmlns:a16="http://schemas.microsoft.com/office/drawing/2014/main" id="{D5364985-1081-A145-B7A3-DFA35C062D9C}"/>
              </a:ext>
            </a:extLst>
          </p:cNvPr>
          <p:cNvCxnSpPr>
            <a:cxnSpLocks/>
          </p:cNvCxnSpPr>
          <p:nvPr/>
        </p:nvCxnSpPr>
        <p:spPr>
          <a:xfrm>
            <a:off x="5067604" y="6079467"/>
            <a:ext cx="0" cy="13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Straight Connector 995">
            <a:extLst>
              <a:ext uri="{FF2B5EF4-FFF2-40B4-BE49-F238E27FC236}">
                <a16:creationId xmlns:a16="http://schemas.microsoft.com/office/drawing/2014/main" id="{091CC226-B156-DD4C-B483-762F1EDA33FE}"/>
              </a:ext>
            </a:extLst>
          </p:cNvPr>
          <p:cNvCxnSpPr>
            <a:cxnSpLocks/>
          </p:cNvCxnSpPr>
          <p:nvPr/>
        </p:nvCxnSpPr>
        <p:spPr>
          <a:xfrm>
            <a:off x="5085655" y="6144658"/>
            <a:ext cx="0" cy="6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026E537-81C0-1C44-A749-4E83CC1F7D47}"/>
              </a:ext>
            </a:extLst>
          </p:cNvPr>
          <p:cNvSpPr/>
          <p:nvPr/>
        </p:nvSpPr>
        <p:spPr>
          <a:xfrm>
            <a:off x="2098431" y="4517083"/>
            <a:ext cx="4642338" cy="2152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2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ectangle 614">
            <a:extLst>
              <a:ext uri="{FF2B5EF4-FFF2-40B4-BE49-F238E27FC236}">
                <a16:creationId xmlns:a16="http://schemas.microsoft.com/office/drawing/2014/main" id="{9C329932-1935-5E42-85C7-C826A0E5820D}"/>
              </a:ext>
            </a:extLst>
          </p:cNvPr>
          <p:cNvSpPr/>
          <p:nvPr/>
        </p:nvSpPr>
        <p:spPr>
          <a:xfrm>
            <a:off x="2372116" y="614042"/>
            <a:ext cx="4281054" cy="391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382B7-A0A6-A543-8CB5-AC4BCF2C9EF7}"/>
              </a:ext>
            </a:extLst>
          </p:cNvPr>
          <p:cNvSpPr txBox="1"/>
          <p:nvPr/>
        </p:nvSpPr>
        <p:spPr>
          <a:xfrm>
            <a:off x="1989709" y="109916"/>
            <a:ext cx="504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COMPARISON OF MILEY’S ISOTOPE PRODUCTION RATES</a:t>
            </a:r>
          </a:p>
          <a:p>
            <a:pPr algn="ctr"/>
            <a:r>
              <a:rPr lang="en-US" sz="1600" b="1" dirty="0"/>
              <a:t> TO LANP MODEL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603FAA-18F2-7348-9D97-A8C374B09F5B}"/>
              </a:ext>
            </a:extLst>
          </p:cNvPr>
          <p:cNvCxnSpPr>
            <a:cxnSpLocks/>
          </p:cNvCxnSpPr>
          <p:nvPr/>
        </p:nvCxnSpPr>
        <p:spPr>
          <a:xfrm>
            <a:off x="3575452" y="1013630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DE4589-619E-C946-9D31-2D09E4B4DE14}"/>
              </a:ext>
            </a:extLst>
          </p:cNvPr>
          <p:cNvCxnSpPr>
            <a:cxnSpLocks/>
          </p:cNvCxnSpPr>
          <p:nvPr/>
        </p:nvCxnSpPr>
        <p:spPr>
          <a:xfrm>
            <a:off x="3725471" y="1013630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4CB40E-9B77-6C46-B025-CB66EDFB0C81}"/>
              </a:ext>
            </a:extLst>
          </p:cNvPr>
          <p:cNvCxnSpPr>
            <a:cxnSpLocks/>
          </p:cNvCxnSpPr>
          <p:nvPr/>
        </p:nvCxnSpPr>
        <p:spPr>
          <a:xfrm>
            <a:off x="3873870" y="101051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5CC383-1EEA-164A-905A-AC9294945A01}"/>
              </a:ext>
            </a:extLst>
          </p:cNvPr>
          <p:cNvCxnSpPr>
            <a:cxnSpLocks/>
          </p:cNvCxnSpPr>
          <p:nvPr/>
        </p:nvCxnSpPr>
        <p:spPr>
          <a:xfrm>
            <a:off x="4013602" y="1011248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16453-877A-8342-BDB3-F103B5FC6B06}"/>
              </a:ext>
            </a:extLst>
          </p:cNvPr>
          <p:cNvCxnSpPr>
            <a:cxnSpLocks/>
          </p:cNvCxnSpPr>
          <p:nvPr/>
        </p:nvCxnSpPr>
        <p:spPr>
          <a:xfrm>
            <a:off x="4158611" y="1011248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ED90D5-BB0B-144D-BAC7-CD23A19EC194}"/>
              </a:ext>
            </a:extLst>
          </p:cNvPr>
          <p:cNvCxnSpPr>
            <a:cxnSpLocks/>
          </p:cNvCxnSpPr>
          <p:nvPr/>
        </p:nvCxnSpPr>
        <p:spPr>
          <a:xfrm>
            <a:off x="4299088" y="101182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314E9-20A4-DE4D-8E5B-54B2590DB90A}"/>
              </a:ext>
            </a:extLst>
          </p:cNvPr>
          <p:cNvCxnSpPr>
            <a:cxnSpLocks/>
          </p:cNvCxnSpPr>
          <p:nvPr/>
        </p:nvCxnSpPr>
        <p:spPr>
          <a:xfrm>
            <a:off x="4449107" y="101182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9F1667-2AE5-D641-94EC-48B3DFC9F022}"/>
              </a:ext>
            </a:extLst>
          </p:cNvPr>
          <p:cNvCxnSpPr>
            <a:cxnSpLocks/>
          </p:cNvCxnSpPr>
          <p:nvPr/>
        </p:nvCxnSpPr>
        <p:spPr>
          <a:xfrm>
            <a:off x="4592229" y="101182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830481-F77C-C849-9F20-6AB7F346D5F6}"/>
              </a:ext>
            </a:extLst>
          </p:cNvPr>
          <p:cNvCxnSpPr>
            <a:cxnSpLocks/>
          </p:cNvCxnSpPr>
          <p:nvPr/>
        </p:nvCxnSpPr>
        <p:spPr>
          <a:xfrm>
            <a:off x="4737238" y="101182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D2433C-350A-B04F-8925-094CE7221991}"/>
              </a:ext>
            </a:extLst>
          </p:cNvPr>
          <p:cNvCxnSpPr>
            <a:cxnSpLocks/>
          </p:cNvCxnSpPr>
          <p:nvPr/>
        </p:nvCxnSpPr>
        <p:spPr>
          <a:xfrm>
            <a:off x="4882247" y="1011821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61888-1AC8-F44C-8398-EA33B093AA1B}"/>
              </a:ext>
            </a:extLst>
          </p:cNvPr>
          <p:cNvCxnSpPr>
            <a:cxnSpLocks/>
          </p:cNvCxnSpPr>
          <p:nvPr/>
        </p:nvCxnSpPr>
        <p:spPr>
          <a:xfrm>
            <a:off x="5029339" y="101195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BA394A-F4C3-7141-B642-EAD5629AEC40}"/>
              </a:ext>
            </a:extLst>
          </p:cNvPr>
          <p:cNvCxnSpPr>
            <a:cxnSpLocks/>
          </p:cNvCxnSpPr>
          <p:nvPr/>
        </p:nvCxnSpPr>
        <p:spPr>
          <a:xfrm>
            <a:off x="5179358" y="101195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C820BA-62EF-A148-AD5B-CAFAD605FF2B}"/>
              </a:ext>
            </a:extLst>
          </p:cNvPr>
          <p:cNvCxnSpPr>
            <a:cxnSpLocks/>
          </p:cNvCxnSpPr>
          <p:nvPr/>
        </p:nvCxnSpPr>
        <p:spPr>
          <a:xfrm>
            <a:off x="5322480" y="101195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228129-339B-1B4F-9A90-B48E302500FF}"/>
              </a:ext>
            </a:extLst>
          </p:cNvPr>
          <p:cNvCxnSpPr>
            <a:cxnSpLocks/>
          </p:cNvCxnSpPr>
          <p:nvPr/>
        </p:nvCxnSpPr>
        <p:spPr>
          <a:xfrm>
            <a:off x="5467489" y="101195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B1FE9B-C791-3C4F-8305-A710325DA00A}"/>
              </a:ext>
            </a:extLst>
          </p:cNvPr>
          <p:cNvCxnSpPr>
            <a:cxnSpLocks/>
          </p:cNvCxnSpPr>
          <p:nvPr/>
        </p:nvCxnSpPr>
        <p:spPr>
          <a:xfrm>
            <a:off x="5612498" y="1011952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8BA630-21EF-7748-8E6A-88616B2BD566}"/>
              </a:ext>
            </a:extLst>
          </p:cNvPr>
          <p:cNvCxnSpPr>
            <a:cxnSpLocks/>
          </p:cNvCxnSpPr>
          <p:nvPr/>
        </p:nvCxnSpPr>
        <p:spPr>
          <a:xfrm>
            <a:off x="5755171" y="101252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42A194-8D38-F945-9E82-2B09D8090E5F}"/>
              </a:ext>
            </a:extLst>
          </p:cNvPr>
          <p:cNvCxnSpPr>
            <a:cxnSpLocks/>
          </p:cNvCxnSpPr>
          <p:nvPr/>
        </p:nvCxnSpPr>
        <p:spPr>
          <a:xfrm>
            <a:off x="5905190" y="101252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8A317B-D35A-BB42-96BB-6FBC1A7B1D86}"/>
              </a:ext>
            </a:extLst>
          </p:cNvPr>
          <p:cNvCxnSpPr>
            <a:cxnSpLocks/>
          </p:cNvCxnSpPr>
          <p:nvPr/>
        </p:nvCxnSpPr>
        <p:spPr>
          <a:xfrm>
            <a:off x="6048312" y="101252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32C5A2-867F-2E41-BF4C-3E2A14C38BFA}"/>
              </a:ext>
            </a:extLst>
          </p:cNvPr>
          <p:cNvCxnSpPr>
            <a:cxnSpLocks/>
          </p:cNvCxnSpPr>
          <p:nvPr/>
        </p:nvCxnSpPr>
        <p:spPr>
          <a:xfrm>
            <a:off x="6193321" y="101252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584F2E-83E4-1B40-A038-DA9BA8EA7171}"/>
              </a:ext>
            </a:extLst>
          </p:cNvPr>
          <p:cNvCxnSpPr>
            <a:cxnSpLocks/>
          </p:cNvCxnSpPr>
          <p:nvPr/>
        </p:nvCxnSpPr>
        <p:spPr>
          <a:xfrm>
            <a:off x="6338330" y="101252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48F881-7C5F-024A-B3DC-B2CBF138F981}"/>
              </a:ext>
            </a:extLst>
          </p:cNvPr>
          <p:cNvCxnSpPr>
            <a:cxnSpLocks/>
          </p:cNvCxnSpPr>
          <p:nvPr/>
        </p:nvCxnSpPr>
        <p:spPr>
          <a:xfrm>
            <a:off x="2851843" y="1012897"/>
            <a:ext cx="1" cy="30608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EB6704-A33F-5C43-9E5A-244FFDA3BBD7}"/>
              </a:ext>
            </a:extLst>
          </p:cNvPr>
          <p:cNvCxnSpPr>
            <a:cxnSpLocks/>
          </p:cNvCxnSpPr>
          <p:nvPr/>
        </p:nvCxnSpPr>
        <p:spPr>
          <a:xfrm>
            <a:off x="3001862" y="101289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77220-EC78-9B43-ABCD-6539F91517E3}"/>
              </a:ext>
            </a:extLst>
          </p:cNvPr>
          <p:cNvCxnSpPr>
            <a:cxnSpLocks/>
          </p:cNvCxnSpPr>
          <p:nvPr/>
        </p:nvCxnSpPr>
        <p:spPr>
          <a:xfrm>
            <a:off x="3144984" y="101289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8BFE1D-D8E3-9F40-AB16-E99D7B2A02CB}"/>
              </a:ext>
            </a:extLst>
          </p:cNvPr>
          <p:cNvCxnSpPr>
            <a:cxnSpLocks/>
          </p:cNvCxnSpPr>
          <p:nvPr/>
        </p:nvCxnSpPr>
        <p:spPr>
          <a:xfrm>
            <a:off x="3289993" y="1012897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7D9AD3-1A8C-164A-85A5-BAEA68001FED}"/>
              </a:ext>
            </a:extLst>
          </p:cNvPr>
          <p:cNvCxnSpPr>
            <a:cxnSpLocks/>
          </p:cNvCxnSpPr>
          <p:nvPr/>
        </p:nvCxnSpPr>
        <p:spPr>
          <a:xfrm>
            <a:off x="3435002" y="1010516"/>
            <a:ext cx="1" cy="30608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300C74-4C32-0B42-920F-07E40059907D}"/>
              </a:ext>
            </a:extLst>
          </p:cNvPr>
          <p:cNvCxnSpPr>
            <a:cxnSpLocks/>
          </p:cNvCxnSpPr>
          <p:nvPr/>
        </p:nvCxnSpPr>
        <p:spPr>
          <a:xfrm flipH="1">
            <a:off x="2857866" y="4073677"/>
            <a:ext cx="3616714" cy="34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0340F7F-9E72-5F46-805E-0A13057AB539}"/>
              </a:ext>
            </a:extLst>
          </p:cNvPr>
          <p:cNvCxnSpPr>
            <a:cxnSpLocks/>
          </p:cNvCxnSpPr>
          <p:nvPr/>
        </p:nvCxnSpPr>
        <p:spPr>
          <a:xfrm flipH="1">
            <a:off x="2848367" y="1013855"/>
            <a:ext cx="36238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D86840-1BDA-FA46-9A9B-BB0C3CC55D68}"/>
              </a:ext>
            </a:extLst>
          </p:cNvPr>
          <p:cNvCxnSpPr>
            <a:cxnSpLocks/>
          </p:cNvCxnSpPr>
          <p:nvPr/>
        </p:nvCxnSpPr>
        <p:spPr>
          <a:xfrm flipH="1">
            <a:off x="2848366" y="135913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46D83C-0EE8-6F4D-894C-55025EC45044}"/>
              </a:ext>
            </a:extLst>
          </p:cNvPr>
          <p:cNvCxnSpPr>
            <a:cxnSpLocks/>
          </p:cNvCxnSpPr>
          <p:nvPr/>
        </p:nvCxnSpPr>
        <p:spPr>
          <a:xfrm flipH="1">
            <a:off x="2848366" y="137104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D215B5-934C-6840-82F9-F98C3AC44553}"/>
              </a:ext>
            </a:extLst>
          </p:cNvPr>
          <p:cNvCxnSpPr>
            <a:cxnSpLocks/>
          </p:cNvCxnSpPr>
          <p:nvPr/>
        </p:nvCxnSpPr>
        <p:spPr>
          <a:xfrm flipH="1">
            <a:off x="2848366" y="139009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5C9121-7F7D-4841-B4EA-D9207CEC953B}"/>
              </a:ext>
            </a:extLst>
          </p:cNvPr>
          <p:cNvCxnSpPr>
            <a:cxnSpLocks/>
          </p:cNvCxnSpPr>
          <p:nvPr/>
        </p:nvCxnSpPr>
        <p:spPr>
          <a:xfrm flipH="1">
            <a:off x="2848366" y="140914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130578-1085-7645-A77C-67ACD820549C}"/>
              </a:ext>
            </a:extLst>
          </p:cNvPr>
          <p:cNvCxnSpPr>
            <a:cxnSpLocks/>
          </p:cNvCxnSpPr>
          <p:nvPr/>
        </p:nvCxnSpPr>
        <p:spPr>
          <a:xfrm flipH="1">
            <a:off x="2848366" y="143295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114FBB-7D79-E641-81D8-0D9D6547CFDF}"/>
              </a:ext>
            </a:extLst>
          </p:cNvPr>
          <p:cNvCxnSpPr>
            <a:cxnSpLocks/>
          </p:cNvCxnSpPr>
          <p:nvPr/>
        </p:nvCxnSpPr>
        <p:spPr>
          <a:xfrm flipH="1">
            <a:off x="2848366" y="145914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B9D00EB-C04D-BB47-9315-1792223B6C60}"/>
              </a:ext>
            </a:extLst>
          </p:cNvPr>
          <p:cNvCxnSpPr>
            <a:cxnSpLocks/>
          </p:cNvCxnSpPr>
          <p:nvPr/>
        </p:nvCxnSpPr>
        <p:spPr>
          <a:xfrm flipH="1">
            <a:off x="2848366" y="148772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7A6B6E-9278-CF4D-9729-E32FE0BA8EB3}"/>
              </a:ext>
            </a:extLst>
          </p:cNvPr>
          <p:cNvCxnSpPr>
            <a:cxnSpLocks/>
          </p:cNvCxnSpPr>
          <p:nvPr/>
        </p:nvCxnSpPr>
        <p:spPr>
          <a:xfrm flipH="1">
            <a:off x="2848366" y="153296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7BD95A-7DCB-0344-B728-ED73884449F7}"/>
              </a:ext>
            </a:extLst>
          </p:cNvPr>
          <p:cNvCxnSpPr>
            <a:cxnSpLocks/>
          </p:cNvCxnSpPr>
          <p:nvPr/>
        </p:nvCxnSpPr>
        <p:spPr>
          <a:xfrm flipH="1">
            <a:off x="2848366" y="159011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C74A5B-1B9A-6F40-85E9-CFC5B9FDF962}"/>
              </a:ext>
            </a:extLst>
          </p:cNvPr>
          <p:cNvCxnSpPr>
            <a:cxnSpLocks/>
          </p:cNvCxnSpPr>
          <p:nvPr/>
        </p:nvCxnSpPr>
        <p:spPr>
          <a:xfrm flipH="1">
            <a:off x="2848366" y="102338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3B5FF7D-582E-D84D-B5B5-F6EC3BD6312B}"/>
              </a:ext>
            </a:extLst>
          </p:cNvPr>
          <p:cNvCxnSpPr>
            <a:cxnSpLocks/>
          </p:cNvCxnSpPr>
          <p:nvPr/>
        </p:nvCxnSpPr>
        <p:spPr>
          <a:xfrm flipH="1">
            <a:off x="2839616" y="103528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101EDC5-C07E-3744-A233-33A423C84DA6}"/>
              </a:ext>
            </a:extLst>
          </p:cNvPr>
          <p:cNvCxnSpPr>
            <a:cxnSpLocks/>
          </p:cNvCxnSpPr>
          <p:nvPr/>
        </p:nvCxnSpPr>
        <p:spPr>
          <a:xfrm flipH="1">
            <a:off x="2848366" y="105433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1E8577-5A64-064F-A1F4-C5B15A6F85BA}"/>
              </a:ext>
            </a:extLst>
          </p:cNvPr>
          <p:cNvCxnSpPr>
            <a:cxnSpLocks/>
          </p:cNvCxnSpPr>
          <p:nvPr/>
        </p:nvCxnSpPr>
        <p:spPr>
          <a:xfrm flipH="1">
            <a:off x="2848366" y="107338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43A0CC-526A-5348-8E04-59563EC449C2}"/>
              </a:ext>
            </a:extLst>
          </p:cNvPr>
          <p:cNvCxnSpPr>
            <a:cxnSpLocks/>
          </p:cNvCxnSpPr>
          <p:nvPr/>
        </p:nvCxnSpPr>
        <p:spPr>
          <a:xfrm flipH="1">
            <a:off x="2848366" y="109719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F9392EF-50A8-4341-8471-4B0E83EE0071}"/>
              </a:ext>
            </a:extLst>
          </p:cNvPr>
          <p:cNvCxnSpPr>
            <a:cxnSpLocks/>
          </p:cNvCxnSpPr>
          <p:nvPr/>
        </p:nvCxnSpPr>
        <p:spPr>
          <a:xfrm flipH="1">
            <a:off x="2848366" y="112339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C6B662-C4F5-094E-A694-B7BC829E18F1}"/>
              </a:ext>
            </a:extLst>
          </p:cNvPr>
          <p:cNvCxnSpPr>
            <a:cxnSpLocks/>
          </p:cNvCxnSpPr>
          <p:nvPr/>
        </p:nvCxnSpPr>
        <p:spPr>
          <a:xfrm flipH="1">
            <a:off x="2780312" y="11944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F9E4EC-3567-0F4E-90CF-36A28DA3C188}"/>
              </a:ext>
            </a:extLst>
          </p:cNvPr>
          <p:cNvCxnSpPr>
            <a:cxnSpLocks/>
          </p:cNvCxnSpPr>
          <p:nvPr/>
        </p:nvCxnSpPr>
        <p:spPr>
          <a:xfrm flipH="1">
            <a:off x="2848366" y="119721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6B89D16-5E6D-B64D-AF40-FCD0302D3E16}"/>
              </a:ext>
            </a:extLst>
          </p:cNvPr>
          <p:cNvCxnSpPr>
            <a:cxnSpLocks/>
          </p:cNvCxnSpPr>
          <p:nvPr/>
        </p:nvCxnSpPr>
        <p:spPr>
          <a:xfrm flipH="1">
            <a:off x="2848366" y="125436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35C8D6-514F-A14B-A185-10CAAA5668C8}"/>
              </a:ext>
            </a:extLst>
          </p:cNvPr>
          <p:cNvCxnSpPr>
            <a:cxnSpLocks/>
          </p:cNvCxnSpPr>
          <p:nvPr/>
        </p:nvCxnSpPr>
        <p:spPr>
          <a:xfrm flipH="1">
            <a:off x="2848366" y="169251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8E364B-FFCF-B24D-BB48-CD7E09AF004B}"/>
              </a:ext>
            </a:extLst>
          </p:cNvPr>
          <p:cNvCxnSpPr>
            <a:cxnSpLocks/>
          </p:cNvCxnSpPr>
          <p:nvPr/>
        </p:nvCxnSpPr>
        <p:spPr>
          <a:xfrm flipH="1">
            <a:off x="2848366" y="170441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798E3A-70DC-DE4A-81DE-7759DEC8A19C}"/>
              </a:ext>
            </a:extLst>
          </p:cNvPr>
          <p:cNvCxnSpPr>
            <a:cxnSpLocks/>
          </p:cNvCxnSpPr>
          <p:nvPr/>
        </p:nvCxnSpPr>
        <p:spPr>
          <a:xfrm flipH="1">
            <a:off x="2850748" y="172346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79D10-B7D0-FD4E-8CA7-DAFB3DBB9091}"/>
              </a:ext>
            </a:extLst>
          </p:cNvPr>
          <p:cNvCxnSpPr>
            <a:cxnSpLocks/>
          </p:cNvCxnSpPr>
          <p:nvPr/>
        </p:nvCxnSpPr>
        <p:spPr>
          <a:xfrm flipH="1">
            <a:off x="2848366" y="174251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05C6D6-DD8F-4E42-A413-C0FA0340B277}"/>
              </a:ext>
            </a:extLst>
          </p:cNvPr>
          <p:cNvCxnSpPr>
            <a:cxnSpLocks/>
          </p:cNvCxnSpPr>
          <p:nvPr/>
        </p:nvCxnSpPr>
        <p:spPr>
          <a:xfrm flipH="1">
            <a:off x="2848366" y="176633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FFDD01-E6AD-3840-B12B-4C28348E1AD6}"/>
              </a:ext>
            </a:extLst>
          </p:cNvPr>
          <p:cNvCxnSpPr>
            <a:cxnSpLocks/>
          </p:cNvCxnSpPr>
          <p:nvPr/>
        </p:nvCxnSpPr>
        <p:spPr>
          <a:xfrm flipH="1">
            <a:off x="2848366" y="179252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9076D1A-0366-9F46-92BD-AF5368630A85}"/>
              </a:ext>
            </a:extLst>
          </p:cNvPr>
          <p:cNvCxnSpPr>
            <a:cxnSpLocks/>
          </p:cNvCxnSpPr>
          <p:nvPr/>
        </p:nvCxnSpPr>
        <p:spPr>
          <a:xfrm flipH="1">
            <a:off x="2848366" y="182109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870308-8624-B54B-8D01-D47B86D1F431}"/>
              </a:ext>
            </a:extLst>
          </p:cNvPr>
          <p:cNvCxnSpPr>
            <a:cxnSpLocks/>
          </p:cNvCxnSpPr>
          <p:nvPr/>
        </p:nvCxnSpPr>
        <p:spPr>
          <a:xfrm flipH="1">
            <a:off x="2848366" y="186634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9DEB95-DC4B-EF47-8C1B-B27E7682D192}"/>
              </a:ext>
            </a:extLst>
          </p:cNvPr>
          <p:cNvCxnSpPr>
            <a:cxnSpLocks/>
          </p:cNvCxnSpPr>
          <p:nvPr/>
        </p:nvCxnSpPr>
        <p:spPr>
          <a:xfrm flipH="1">
            <a:off x="2848366" y="192349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B15F89-265F-734B-BA26-1C7750AB85C3}"/>
              </a:ext>
            </a:extLst>
          </p:cNvPr>
          <p:cNvCxnSpPr>
            <a:cxnSpLocks/>
          </p:cNvCxnSpPr>
          <p:nvPr/>
        </p:nvCxnSpPr>
        <p:spPr>
          <a:xfrm flipH="1">
            <a:off x="2845985" y="203541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E02A1CD-A956-FD4D-B514-7688B1E2C988}"/>
              </a:ext>
            </a:extLst>
          </p:cNvPr>
          <p:cNvCxnSpPr>
            <a:cxnSpLocks/>
          </p:cNvCxnSpPr>
          <p:nvPr/>
        </p:nvCxnSpPr>
        <p:spPr>
          <a:xfrm flipH="1">
            <a:off x="2845985" y="204731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B1AAD3-E9D2-4E48-A88B-252AEC59D0BC}"/>
              </a:ext>
            </a:extLst>
          </p:cNvPr>
          <p:cNvCxnSpPr>
            <a:cxnSpLocks/>
          </p:cNvCxnSpPr>
          <p:nvPr/>
        </p:nvCxnSpPr>
        <p:spPr>
          <a:xfrm flipH="1">
            <a:off x="2848366" y="206636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3F6F6D5-350A-7941-93C2-85F7094DA293}"/>
              </a:ext>
            </a:extLst>
          </p:cNvPr>
          <p:cNvCxnSpPr>
            <a:cxnSpLocks/>
          </p:cNvCxnSpPr>
          <p:nvPr/>
        </p:nvCxnSpPr>
        <p:spPr>
          <a:xfrm flipH="1">
            <a:off x="2848366" y="208541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45D007-3E36-E64A-934D-92D7417A1D8B}"/>
              </a:ext>
            </a:extLst>
          </p:cNvPr>
          <p:cNvCxnSpPr>
            <a:cxnSpLocks/>
          </p:cNvCxnSpPr>
          <p:nvPr/>
        </p:nvCxnSpPr>
        <p:spPr>
          <a:xfrm flipH="1">
            <a:off x="2846740" y="210923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2009D06-F087-DB48-B31B-FEC1E4EEA0BF}"/>
              </a:ext>
            </a:extLst>
          </p:cNvPr>
          <p:cNvCxnSpPr>
            <a:cxnSpLocks/>
          </p:cNvCxnSpPr>
          <p:nvPr/>
        </p:nvCxnSpPr>
        <p:spPr>
          <a:xfrm flipH="1">
            <a:off x="2848366" y="213542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FA62B5-1E53-8C4C-930D-F5D662A238DE}"/>
              </a:ext>
            </a:extLst>
          </p:cNvPr>
          <p:cNvCxnSpPr>
            <a:cxnSpLocks/>
          </p:cNvCxnSpPr>
          <p:nvPr/>
        </p:nvCxnSpPr>
        <p:spPr>
          <a:xfrm flipH="1">
            <a:off x="2848366" y="216399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3BED365-93F7-BB47-9B8C-AE968D074611}"/>
              </a:ext>
            </a:extLst>
          </p:cNvPr>
          <p:cNvCxnSpPr>
            <a:cxnSpLocks/>
          </p:cNvCxnSpPr>
          <p:nvPr/>
        </p:nvCxnSpPr>
        <p:spPr>
          <a:xfrm flipH="1">
            <a:off x="2845985" y="220924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2545AD-A4B1-A747-93B2-C75C3F3B5A3E}"/>
              </a:ext>
            </a:extLst>
          </p:cNvPr>
          <p:cNvCxnSpPr>
            <a:cxnSpLocks/>
          </p:cNvCxnSpPr>
          <p:nvPr/>
        </p:nvCxnSpPr>
        <p:spPr>
          <a:xfrm flipH="1">
            <a:off x="2848366" y="226639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EB49330-459A-AF4E-B450-5324EBED5BDA}"/>
              </a:ext>
            </a:extLst>
          </p:cNvPr>
          <p:cNvCxnSpPr>
            <a:cxnSpLocks/>
          </p:cNvCxnSpPr>
          <p:nvPr/>
        </p:nvCxnSpPr>
        <p:spPr>
          <a:xfrm flipH="1">
            <a:off x="2848366" y="237354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EA6CDC-7D0B-0349-BB0E-73E01C6633AB}"/>
              </a:ext>
            </a:extLst>
          </p:cNvPr>
          <p:cNvCxnSpPr>
            <a:cxnSpLocks/>
          </p:cNvCxnSpPr>
          <p:nvPr/>
        </p:nvCxnSpPr>
        <p:spPr>
          <a:xfrm flipH="1">
            <a:off x="2845985" y="238545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465AF1F-B8C4-1D41-BD28-F1A6755D3EF7}"/>
              </a:ext>
            </a:extLst>
          </p:cNvPr>
          <p:cNvCxnSpPr>
            <a:cxnSpLocks/>
          </p:cNvCxnSpPr>
          <p:nvPr/>
        </p:nvCxnSpPr>
        <p:spPr>
          <a:xfrm flipH="1">
            <a:off x="2848366" y="240450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617C0F-382D-D14F-BEBA-A9ECF796B142}"/>
              </a:ext>
            </a:extLst>
          </p:cNvPr>
          <p:cNvCxnSpPr>
            <a:cxnSpLocks/>
          </p:cNvCxnSpPr>
          <p:nvPr/>
        </p:nvCxnSpPr>
        <p:spPr>
          <a:xfrm flipH="1">
            <a:off x="2848366" y="242355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5CC1190-530E-5147-AF20-E81B01E53E55}"/>
              </a:ext>
            </a:extLst>
          </p:cNvPr>
          <p:cNvCxnSpPr>
            <a:cxnSpLocks/>
          </p:cNvCxnSpPr>
          <p:nvPr/>
        </p:nvCxnSpPr>
        <p:spPr>
          <a:xfrm flipH="1">
            <a:off x="2845985" y="244736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ADD5BC4-0F24-BD4F-A3FF-4F29C3400D5F}"/>
              </a:ext>
            </a:extLst>
          </p:cNvPr>
          <p:cNvCxnSpPr>
            <a:cxnSpLocks/>
          </p:cNvCxnSpPr>
          <p:nvPr/>
        </p:nvCxnSpPr>
        <p:spPr>
          <a:xfrm flipH="1">
            <a:off x="2845985" y="247356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D351AE6-BC1C-424E-B84D-659B9AD926DB}"/>
              </a:ext>
            </a:extLst>
          </p:cNvPr>
          <p:cNvCxnSpPr>
            <a:cxnSpLocks/>
          </p:cNvCxnSpPr>
          <p:nvPr/>
        </p:nvCxnSpPr>
        <p:spPr>
          <a:xfrm flipH="1">
            <a:off x="2845985" y="250213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742E270-EE4A-2E43-9C1F-9F6A0076F5DB}"/>
              </a:ext>
            </a:extLst>
          </p:cNvPr>
          <p:cNvCxnSpPr>
            <a:cxnSpLocks/>
          </p:cNvCxnSpPr>
          <p:nvPr/>
        </p:nvCxnSpPr>
        <p:spPr>
          <a:xfrm flipH="1">
            <a:off x="2848366" y="254738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C6A26B-8FAE-2C40-8476-A7ED80310126}"/>
              </a:ext>
            </a:extLst>
          </p:cNvPr>
          <p:cNvCxnSpPr>
            <a:cxnSpLocks/>
          </p:cNvCxnSpPr>
          <p:nvPr/>
        </p:nvCxnSpPr>
        <p:spPr>
          <a:xfrm flipH="1">
            <a:off x="2848366" y="260453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2D00974-50E7-7940-854B-E84A81094163}"/>
              </a:ext>
            </a:extLst>
          </p:cNvPr>
          <p:cNvCxnSpPr>
            <a:cxnSpLocks/>
          </p:cNvCxnSpPr>
          <p:nvPr/>
        </p:nvCxnSpPr>
        <p:spPr>
          <a:xfrm flipH="1">
            <a:off x="2850748" y="270692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170221-F53A-D54D-A38F-158B17466B9C}"/>
              </a:ext>
            </a:extLst>
          </p:cNvPr>
          <p:cNvCxnSpPr>
            <a:cxnSpLocks/>
          </p:cNvCxnSpPr>
          <p:nvPr/>
        </p:nvCxnSpPr>
        <p:spPr>
          <a:xfrm flipH="1">
            <a:off x="2848366" y="271883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C09247B-E7C4-414A-833B-5C28679FDF2B}"/>
              </a:ext>
            </a:extLst>
          </p:cNvPr>
          <p:cNvCxnSpPr>
            <a:cxnSpLocks/>
          </p:cNvCxnSpPr>
          <p:nvPr/>
        </p:nvCxnSpPr>
        <p:spPr>
          <a:xfrm flipH="1">
            <a:off x="2848366" y="273788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D524B2-2445-2843-A4A5-684DE418EEC5}"/>
              </a:ext>
            </a:extLst>
          </p:cNvPr>
          <p:cNvCxnSpPr>
            <a:cxnSpLocks/>
          </p:cNvCxnSpPr>
          <p:nvPr/>
        </p:nvCxnSpPr>
        <p:spPr>
          <a:xfrm flipH="1">
            <a:off x="2850748" y="275693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8B8F4EF-4A29-2D4F-82A6-CFD87DC6DE5B}"/>
              </a:ext>
            </a:extLst>
          </p:cNvPr>
          <p:cNvCxnSpPr>
            <a:cxnSpLocks/>
          </p:cNvCxnSpPr>
          <p:nvPr/>
        </p:nvCxnSpPr>
        <p:spPr>
          <a:xfrm flipH="1">
            <a:off x="2850748" y="278074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FCEE41-62AB-DB44-B7A0-86087810BD84}"/>
              </a:ext>
            </a:extLst>
          </p:cNvPr>
          <p:cNvCxnSpPr>
            <a:cxnSpLocks/>
          </p:cNvCxnSpPr>
          <p:nvPr/>
        </p:nvCxnSpPr>
        <p:spPr>
          <a:xfrm flipH="1">
            <a:off x="2850748" y="280693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890FE8-C43A-394B-B0FB-E90153A84675}"/>
              </a:ext>
            </a:extLst>
          </p:cNvPr>
          <p:cNvCxnSpPr>
            <a:cxnSpLocks/>
          </p:cNvCxnSpPr>
          <p:nvPr/>
        </p:nvCxnSpPr>
        <p:spPr>
          <a:xfrm flipH="1">
            <a:off x="2848366" y="283551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142F6C4-5AF8-6C4A-986F-09BA46E9B431}"/>
              </a:ext>
            </a:extLst>
          </p:cNvPr>
          <p:cNvCxnSpPr>
            <a:cxnSpLocks/>
          </p:cNvCxnSpPr>
          <p:nvPr/>
        </p:nvCxnSpPr>
        <p:spPr>
          <a:xfrm flipH="1">
            <a:off x="2848366" y="288075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CA9CE7-A0CF-1A47-8535-EDEEC6D4E11F}"/>
              </a:ext>
            </a:extLst>
          </p:cNvPr>
          <p:cNvCxnSpPr>
            <a:cxnSpLocks/>
          </p:cNvCxnSpPr>
          <p:nvPr/>
        </p:nvCxnSpPr>
        <p:spPr>
          <a:xfrm flipH="1">
            <a:off x="2853128" y="293790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D7C9459-09F5-F24A-9C10-F997912475FC}"/>
              </a:ext>
            </a:extLst>
          </p:cNvPr>
          <p:cNvCxnSpPr>
            <a:cxnSpLocks/>
          </p:cNvCxnSpPr>
          <p:nvPr/>
        </p:nvCxnSpPr>
        <p:spPr>
          <a:xfrm flipH="1">
            <a:off x="2850748" y="304029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A908A76-B836-8A4C-82EE-61CA4BDEBD7C}"/>
              </a:ext>
            </a:extLst>
          </p:cNvPr>
          <p:cNvCxnSpPr>
            <a:cxnSpLocks/>
          </p:cNvCxnSpPr>
          <p:nvPr/>
        </p:nvCxnSpPr>
        <p:spPr>
          <a:xfrm flipH="1">
            <a:off x="2850748" y="305458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C8D552C-13E8-5847-BD7E-F039823098BB}"/>
              </a:ext>
            </a:extLst>
          </p:cNvPr>
          <p:cNvCxnSpPr>
            <a:cxnSpLocks/>
          </p:cNvCxnSpPr>
          <p:nvPr/>
        </p:nvCxnSpPr>
        <p:spPr>
          <a:xfrm flipH="1">
            <a:off x="2853129" y="307125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873E58E-DBF2-874B-B006-39DD5E44B1FB}"/>
              </a:ext>
            </a:extLst>
          </p:cNvPr>
          <p:cNvCxnSpPr>
            <a:cxnSpLocks/>
          </p:cNvCxnSpPr>
          <p:nvPr/>
        </p:nvCxnSpPr>
        <p:spPr>
          <a:xfrm flipH="1">
            <a:off x="2853129" y="309030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1F5D0AC-7ECA-354F-8911-F5ABC9C7247D}"/>
              </a:ext>
            </a:extLst>
          </p:cNvPr>
          <p:cNvCxnSpPr>
            <a:cxnSpLocks/>
          </p:cNvCxnSpPr>
          <p:nvPr/>
        </p:nvCxnSpPr>
        <p:spPr>
          <a:xfrm flipH="1">
            <a:off x="2853129" y="311411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8F0F395-4EEE-1B45-8927-AECD4C431EB7}"/>
              </a:ext>
            </a:extLst>
          </p:cNvPr>
          <p:cNvCxnSpPr>
            <a:cxnSpLocks/>
          </p:cNvCxnSpPr>
          <p:nvPr/>
        </p:nvCxnSpPr>
        <p:spPr>
          <a:xfrm flipH="1">
            <a:off x="2850748" y="314031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2D77EB0-987D-2445-9BFC-6CBEFC2CD1BE}"/>
              </a:ext>
            </a:extLst>
          </p:cNvPr>
          <p:cNvCxnSpPr>
            <a:cxnSpLocks/>
          </p:cNvCxnSpPr>
          <p:nvPr/>
        </p:nvCxnSpPr>
        <p:spPr>
          <a:xfrm flipH="1">
            <a:off x="2850748" y="316888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68FA857-241F-A443-B60B-2B61DCDBA5FC}"/>
              </a:ext>
            </a:extLst>
          </p:cNvPr>
          <p:cNvCxnSpPr>
            <a:cxnSpLocks/>
          </p:cNvCxnSpPr>
          <p:nvPr/>
        </p:nvCxnSpPr>
        <p:spPr>
          <a:xfrm flipH="1">
            <a:off x="2848366" y="321413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F6048E2-671E-1D43-B6B3-CDB0AE4BACAC}"/>
              </a:ext>
            </a:extLst>
          </p:cNvPr>
          <p:cNvCxnSpPr>
            <a:cxnSpLocks/>
          </p:cNvCxnSpPr>
          <p:nvPr/>
        </p:nvCxnSpPr>
        <p:spPr>
          <a:xfrm flipH="1">
            <a:off x="2850747" y="327128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91C28C7-AED4-F247-8DCA-2A9F16DA7BB4}"/>
              </a:ext>
            </a:extLst>
          </p:cNvPr>
          <p:cNvCxnSpPr>
            <a:cxnSpLocks/>
          </p:cNvCxnSpPr>
          <p:nvPr/>
        </p:nvCxnSpPr>
        <p:spPr>
          <a:xfrm flipH="1">
            <a:off x="2850748" y="338639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F332F37-6150-014A-AD23-BF50FD5976B2}"/>
              </a:ext>
            </a:extLst>
          </p:cNvPr>
          <p:cNvCxnSpPr>
            <a:cxnSpLocks/>
          </p:cNvCxnSpPr>
          <p:nvPr/>
        </p:nvCxnSpPr>
        <p:spPr>
          <a:xfrm flipH="1">
            <a:off x="2850748" y="339829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694D909-E01F-7B4D-B177-54B2A40C74B9}"/>
              </a:ext>
            </a:extLst>
          </p:cNvPr>
          <p:cNvCxnSpPr>
            <a:cxnSpLocks/>
          </p:cNvCxnSpPr>
          <p:nvPr/>
        </p:nvCxnSpPr>
        <p:spPr>
          <a:xfrm flipH="1">
            <a:off x="2850748" y="341734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1BDB4C2-B461-AD4D-8EC4-ABD719690F7C}"/>
              </a:ext>
            </a:extLst>
          </p:cNvPr>
          <p:cNvCxnSpPr>
            <a:cxnSpLocks/>
          </p:cNvCxnSpPr>
          <p:nvPr/>
        </p:nvCxnSpPr>
        <p:spPr>
          <a:xfrm flipH="1">
            <a:off x="2850748" y="343639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511C49E-191A-AB47-B05C-4C7ABF7AA705}"/>
              </a:ext>
            </a:extLst>
          </p:cNvPr>
          <p:cNvCxnSpPr>
            <a:cxnSpLocks/>
          </p:cNvCxnSpPr>
          <p:nvPr/>
        </p:nvCxnSpPr>
        <p:spPr>
          <a:xfrm flipH="1">
            <a:off x="2853129" y="346021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5B3F7D0-4EDD-6740-B2AF-B079A1E8A64D}"/>
              </a:ext>
            </a:extLst>
          </p:cNvPr>
          <p:cNvCxnSpPr>
            <a:cxnSpLocks/>
          </p:cNvCxnSpPr>
          <p:nvPr/>
        </p:nvCxnSpPr>
        <p:spPr>
          <a:xfrm flipH="1">
            <a:off x="2850748" y="348640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C4CACEA-965A-9D47-ABA8-BEA7A89B2F54}"/>
              </a:ext>
            </a:extLst>
          </p:cNvPr>
          <p:cNvCxnSpPr>
            <a:cxnSpLocks/>
          </p:cNvCxnSpPr>
          <p:nvPr/>
        </p:nvCxnSpPr>
        <p:spPr>
          <a:xfrm flipH="1">
            <a:off x="2850748" y="351498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E75ADAC-2049-334E-8FD4-09C7B7003A95}"/>
              </a:ext>
            </a:extLst>
          </p:cNvPr>
          <p:cNvCxnSpPr>
            <a:cxnSpLocks/>
          </p:cNvCxnSpPr>
          <p:nvPr/>
        </p:nvCxnSpPr>
        <p:spPr>
          <a:xfrm flipH="1">
            <a:off x="2850748" y="356022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7167149-6739-6B46-939F-7B6BD435C18F}"/>
              </a:ext>
            </a:extLst>
          </p:cNvPr>
          <p:cNvCxnSpPr>
            <a:cxnSpLocks/>
          </p:cNvCxnSpPr>
          <p:nvPr/>
        </p:nvCxnSpPr>
        <p:spPr>
          <a:xfrm flipH="1">
            <a:off x="2850747" y="361737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2CC8C5E-006E-6143-A5A4-E628F564A1D8}"/>
              </a:ext>
            </a:extLst>
          </p:cNvPr>
          <p:cNvCxnSpPr>
            <a:cxnSpLocks/>
          </p:cNvCxnSpPr>
          <p:nvPr/>
        </p:nvCxnSpPr>
        <p:spPr>
          <a:xfrm flipH="1">
            <a:off x="2850748" y="37268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23D610E-FF7C-714B-BA9A-E239F278B08C}"/>
              </a:ext>
            </a:extLst>
          </p:cNvPr>
          <p:cNvCxnSpPr>
            <a:cxnSpLocks/>
          </p:cNvCxnSpPr>
          <p:nvPr/>
        </p:nvCxnSpPr>
        <p:spPr>
          <a:xfrm flipH="1">
            <a:off x="2850748" y="373877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FB81F4D-AEDF-1E46-BEBF-B52838EEF6B0}"/>
              </a:ext>
            </a:extLst>
          </p:cNvPr>
          <p:cNvCxnSpPr>
            <a:cxnSpLocks/>
          </p:cNvCxnSpPr>
          <p:nvPr/>
        </p:nvCxnSpPr>
        <p:spPr>
          <a:xfrm flipH="1">
            <a:off x="2850748" y="375782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9E5D44C-CF97-1A4C-B095-2D513E9441BB}"/>
              </a:ext>
            </a:extLst>
          </p:cNvPr>
          <p:cNvCxnSpPr>
            <a:cxnSpLocks/>
          </p:cNvCxnSpPr>
          <p:nvPr/>
        </p:nvCxnSpPr>
        <p:spPr>
          <a:xfrm flipH="1">
            <a:off x="2850748" y="377687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1A320CB-0989-D942-BF13-2A501CD46D05}"/>
              </a:ext>
            </a:extLst>
          </p:cNvPr>
          <p:cNvCxnSpPr>
            <a:cxnSpLocks/>
          </p:cNvCxnSpPr>
          <p:nvPr/>
        </p:nvCxnSpPr>
        <p:spPr>
          <a:xfrm flipH="1">
            <a:off x="2850748" y="380068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62D70A5-3C29-F248-A812-57DCB0FC7081}"/>
              </a:ext>
            </a:extLst>
          </p:cNvPr>
          <p:cNvCxnSpPr>
            <a:cxnSpLocks/>
          </p:cNvCxnSpPr>
          <p:nvPr/>
        </p:nvCxnSpPr>
        <p:spPr>
          <a:xfrm flipH="1">
            <a:off x="2848366" y="38268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6901E8-CD70-B446-A540-B488F44EC2CC}"/>
              </a:ext>
            </a:extLst>
          </p:cNvPr>
          <p:cNvCxnSpPr>
            <a:cxnSpLocks/>
          </p:cNvCxnSpPr>
          <p:nvPr/>
        </p:nvCxnSpPr>
        <p:spPr>
          <a:xfrm flipH="1">
            <a:off x="2845985" y="38554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63262DA-53AF-2847-9245-604EBFFEE346}"/>
              </a:ext>
            </a:extLst>
          </p:cNvPr>
          <p:cNvCxnSpPr>
            <a:cxnSpLocks/>
          </p:cNvCxnSpPr>
          <p:nvPr/>
        </p:nvCxnSpPr>
        <p:spPr>
          <a:xfrm flipH="1">
            <a:off x="2845985" y="390069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CD89E64-A1CF-A946-92D1-F90481C5DDD2}"/>
              </a:ext>
            </a:extLst>
          </p:cNvPr>
          <p:cNvCxnSpPr>
            <a:cxnSpLocks/>
          </p:cNvCxnSpPr>
          <p:nvPr/>
        </p:nvCxnSpPr>
        <p:spPr>
          <a:xfrm flipH="1">
            <a:off x="2855509" y="395784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DFADEFB-B65B-1048-96B1-CBE535D7E51E}"/>
              </a:ext>
            </a:extLst>
          </p:cNvPr>
          <p:cNvSpPr txBox="1"/>
          <p:nvPr/>
        </p:nvSpPr>
        <p:spPr>
          <a:xfrm>
            <a:off x="3006253" y="132001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D983DDE-27AC-3641-8479-4873D84842C9}"/>
              </a:ext>
            </a:extLst>
          </p:cNvPr>
          <p:cNvSpPr txBox="1"/>
          <p:nvPr/>
        </p:nvSpPr>
        <p:spPr>
          <a:xfrm>
            <a:off x="2976030" y="140370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E44D16F-D0FD-1A49-8C7D-C03645B4ADF8}"/>
              </a:ext>
            </a:extLst>
          </p:cNvPr>
          <p:cNvSpPr txBox="1"/>
          <p:nvPr/>
        </p:nvSpPr>
        <p:spPr>
          <a:xfrm>
            <a:off x="3150946" y="111919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1EA6563-45DF-E142-A036-F354C4A1894F}"/>
              </a:ext>
            </a:extLst>
          </p:cNvPr>
          <p:cNvSpPr txBox="1"/>
          <p:nvPr/>
        </p:nvSpPr>
        <p:spPr>
          <a:xfrm>
            <a:off x="3210536" y="110213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5DCDD23-A4A5-0C40-A196-44FE36C3A21A}"/>
              </a:ext>
            </a:extLst>
          </p:cNvPr>
          <p:cNvSpPr txBox="1"/>
          <p:nvPr/>
        </p:nvSpPr>
        <p:spPr>
          <a:xfrm>
            <a:off x="3176757" y="141150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9B4CF8D-01CA-0A40-96E7-B15E9882A843}"/>
              </a:ext>
            </a:extLst>
          </p:cNvPr>
          <p:cNvSpPr txBox="1"/>
          <p:nvPr/>
        </p:nvSpPr>
        <p:spPr>
          <a:xfrm>
            <a:off x="3393365" y="247152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01122EE-0E17-8149-8EBE-6AFD23FBCAB2}"/>
              </a:ext>
            </a:extLst>
          </p:cNvPr>
          <p:cNvSpPr txBox="1"/>
          <p:nvPr/>
        </p:nvSpPr>
        <p:spPr>
          <a:xfrm>
            <a:off x="3188407" y="143704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9E35B4A-4640-9040-9DE4-B4531A1C554A}"/>
              </a:ext>
            </a:extLst>
          </p:cNvPr>
          <p:cNvSpPr txBox="1"/>
          <p:nvPr/>
        </p:nvSpPr>
        <p:spPr>
          <a:xfrm>
            <a:off x="3259173" y="173673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C0B4824-9F92-BE4F-BB63-C95AD22C8ECB}"/>
              </a:ext>
            </a:extLst>
          </p:cNvPr>
          <p:cNvSpPr txBox="1"/>
          <p:nvPr/>
        </p:nvSpPr>
        <p:spPr>
          <a:xfrm>
            <a:off x="3250303" y="157004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526139E-561F-BC42-8E91-0DFC03F47C66}"/>
              </a:ext>
            </a:extLst>
          </p:cNvPr>
          <p:cNvSpPr txBox="1"/>
          <p:nvPr/>
        </p:nvSpPr>
        <p:spPr>
          <a:xfrm>
            <a:off x="3227395" y="160338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86847A-2F1E-F142-BA84-AAB3DFDCAC3D}"/>
              </a:ext>
            </a:extLst>
          </p:cNvPr>
          <p:cNvSpPr txBox="1"/>
          <p:nvPr/>
        </p:nvSpPr>
        <p:spPr>
          <a:xfrm>
            <a:off x="3542191" y="175578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7ED5F1-6B43-A446-8873-1474956EA205}"/>
              </a:ext>
            </a:extLst>
          </p:cNvPr>
          <p:cNvSpPr txBox="1"/>
          <p:nvPr/>
        </p:nvSpPr>
        <p:spPr>
          <a:xfrm>
            <a:off x="3664504" y="168325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88F7311-3107-FE4B-9ED5-4039E8FF4624}"/>
              </a:ext>
            </a:extLst>
          </p:cNvPr>
          <p:cNvSpPr txBox="1"/>
          <p:nvPr/>
        </p:nvSpPr>
        <p:spPr>
          <a:xfrm>
            <a:off x="3712847" y="157333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429A2F-1583-CC4D-BF9F-46CE15F3FB3B}"/>
              </a:ext>
            </a:extLst>
          </p:cNvPr>
          <p:cNvSpPr txBox="1"/>
          <p:nvPr/>
        </p:nvSpPr>
        <p:spPr>
          <a:xfrm>
            <a:off x="3725383" y="148240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F81665D-B6B5-0544-A2F9-62F884D3584D}"/>
              </a:ext>
            </a:extLst>
          </p:cNvPr>
          <p:cNvSpPr txBox="1"/>
          <p:nvPr/>
        </p:nvSpPr>
        <p:spPr>
          <a:xfrm>
            <a:off x="3758467" y="160034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30CC989-4C25-7B41-A4C2-1EC2474D0383}"/>
              </a:ext>
            </a:extLst>
          </p:cNvPr>
          <p:cNvSpPr txBox="1"/>
          <p:nvPr/>
        </p:nvSpPr>
        <p:spPr>
          <a:xfrm>
            <a:off x="3785383" y="165611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200CF13-3D3C-D741-BC21-353AD0C28C74}"/>
              </a:ext>
            </a:extLst>
          </p:cNvPr>
          <p:cNvSpPr txBox="1"/>
          <p:nvPr/>
        </p:nvSpPr>
        <p:spPr>
          <a:xfrm>
            <a:off x="3766795" y="185095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C2FF75A-BA47-F049-ABA4-8BF954FDE6AB}"/>
              </a:ext>
            </a:extLst>
          </p:cNvPr>
          <p:cNvSpPr txBox="1"/>
          <p:nvPr/>
        </p:nvSpPr>
        <p:spPr>
          <a:xfrm>
            <a:off x="4677373" y="222490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8CA49D-CE3E-154A-9A91-68343FA63C15}"/>
              </a:ext>
            </a:extLst>
          </p:cNvPr>
          <p:cNvSpPr txBox="1"/>
          <p:nvPr/>
        </p:nvSpPr>
        <p:spPr>
          <a:xfrm>
            <a:off x="4484147" y="250984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8A93E8B-2125-BD4A-9C36-92F94371105C}"/>
              </a:ext>
            </a:extLst>
          </p:cNvPr>
          <p:cNvSpPr txBox="1"/>
          <p:nvPr/>
        </p:nvSpPr>
        <p:spPr>
          <a:xfrm>
            <a:off x="4419967" y="205582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4388B22-463A-DB4E-B21E-3A9E2B05F37B}"/>
              </a:ext>
            </a:extLst>
          </p:cNvPr>
          <p:cNvSpPr txBox="1"/>
          <p:nvPr/>
        </p:nvSpPr>
        <p:spPr>
          <a:xfrm>
            <a:off x="4511566" y="251222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845282A-AC95-724B-AD47-B70CD7F1E879}"/>
              </a:ext>
            </a:extLst>
          </p:cNvPr>
          <p:cNvSpPr txBox="1"/>
          <p:nvPr/>
        </p:nvSpPr>
        <p:spPr>
          <a:xfrm>
            <a:off x="4555679" y="251438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3C4C554-ABC8-4442-AC2E-F4B1CF5EA89E}"/>
              </a:ext>
            </a:extLst>
          </p:cNvPr>
          <p:cNvSpPr txBox="1"/>
          <p:nvPr/>
        </p:nvSpPr>
        <p:spPr>
          <a:xfrm>
            <a:off x="4584392" y="251699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4A8AB12-25C7-6C47-8659-C1EF3A7CDB28}"/>
              </a:ext>
            </a:extLst>
          </p:cNvPr>
          <p:cNvSpPr txBox="1"/>
          <p:nvPr/>
        </p:nvSpPr>
        <p:spPr>
          <a:xfrm>
            <a:off x="4478256" y="200854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B394AC5-EA08-504B-899B-F46FF6120DFF}"/>
              </a:ext>
            </a:extLst>
          </p:cNvPr>
          <p:cNvSpPr txBox="1"/>
          <p:nvPr/>
        </p:nvSpPr>
        <p:spPr>
          <a:xfrm>
            <a:off x="4419967" y="205741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DC701DC-AF36-F445-9229-E72CACF3B3A7}"/>
              </a:ext>
            </a:extLst>
          </p:cNvPr>
          <p:cNvSpPr txBox="1"/>
          <p:nvPr/>
        </p:nvSpPr>
        <p:spPr>
          <a:xfrm>
            <a:off x="4340312" y="192995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A7B1B77-5BC4-B14C-8357-27EDC8E26404}"/>
              </a:ext>
            </a:extLst>
          </p:cNvPr>
          <p:cNvSpPr txBox="1"/>
          <p:nvPr/>
        </p:nvSpPr>
        <p:spPr>
          <a:xfrm>
            <a:off x="5775281" y="261224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EC50C7F-6637-734A-91F7-CDF827EF9A7C}"/>
              </a:ext>
            </a:extLst>
          </p:cNvPr>
          <p:cNvSpPr txBox="1"/>
          <p:nvPr/>
        </p:nvSpPr>
        <p:spPr>
          <a:xfrm>
            <a:off x="5803138" y="250834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E18F9EE-0072-B94B-8406-C834950922A4}"/>
              </a:ext>
            </a:extLst>
          </p:cNvPr>
          <p:cNvSpPr txBox="1"/>
          <p:nvPr/>
        </p:nvSpPr>
        <p:spPr>
          <a:xfrm>
            <a:off x="4402828" y="221536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4BF32AC-ECBB-9347-9E87-2A2B121650CF}"/>
              </a:ext>
            </a:extLst>
          </p:cNvPr>
          <p:cNvSpPr txBox="1"/>
          <p:nvPr/>
        </p:nvSpPr>
        <p:spPr>
          <a:xfrm>
            <a:off x="5797557" y="260884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7323D8C-DF48-1448-BC76-27FA0DE65A8F}"/>
              </a:ext>
            </a:extLst>
          </p:cNvPr>
          <p:cNvSpPr txBox="1"/>
          <p:nvPr/>
        </p:nvSpPr>
        <p:spPr>
          <a:xfrm>
            <a:off x="3597568" y="198812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6926391-273F-674E-A137-4C3217662567}"/>
              </a:ext>
            </a:extLst>
          </p:cNvPr>
          <p:cNvSpPr txBox="1"/>
          <p:nvPr/>
        </p:nvSpPr>
        <p:spPr>
          <a:xfrm>
            <a:off x="4139117" y="237751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5BDDF13-8B06-BC4E-9A1A-56FC160D694B}"/>
              </a:ext>
            </a:extLst>
          </p:cNvPr>
          <p:cNvSpPr txBox="1"/>
          <p:nvPr/>
        </p:nvSpPr>
        <p:spPr>
          <a:xfrm>
            <a:off x="3975376" y="221893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8D0E307-CB50-2B40-8DA2-ECD7329912BA}"/>
              </a:ext>
            </a:extLst>
          </p:cNvPr>
          <p:cNvSpPr txBox="1"/>
          <p:nvPr/>
        </p:nvSpPr>
        <p:spPr>
          <a:xfrm>
            <a:off x="4010563" y="229655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754897F-231E-0249-AF62-428A08B6BE76}"/>
              </a:ext>
            </a:extLst>
          </p:cNvPr>
          <p:cNvSpPr txBox="1"/>
          <p:nvPr/>
        </p:nvSpPr>
        <p:spPr>
          <a:xfrm>
            <a:off x="3511690" y="213678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51639F9-7D89-2D40-B00B-37287C999D91}"/>
              </a:ext>
            </a:extLst>
          </p:cNvPr>
          <p:cNvSpPr txBox="1"/>
          <p:nvPr/>
        </p:nvSpPr>
        <p:spPr>
          <a:xfrm>
            <a:off x="3554754" y="208075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F892400-C6D6-7346-81BD-817B6208FBF6}"/>
              </a:ext>
            </a:extLst>
          </p:cNvPr>
          <p:cNvSpPr txBox="1"/>
          <p:nvPr/>
        </p:nvSpPr>
        <p:spPr>
          <a:xfrm>
            <a:off x="3579983" y="215166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63B6D59-5E43-D440-82E2-9CB174C90283}"/>
              </a:ext>
            </a:extLst>
          </p:cNvPr>
          <p:cNvSpPr txBox="1"/>
          <p:nvPr/>
        </p:nvSpPr>
        <p:spPr>
          <a:xfrm>
            <a:off x="3644127" y="224292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D0470E1-CF6D-7843-8585-15EDFEFBF7D7}"/>
              </a:ext>
            </a:extLst>
          </p:cNvPr>
          <p:cNvSpPr txBox="1"/>
          <p:nvPr/>
        </p:nvSpPr>
        <p:spPr>
          <a:xfrm>
            <a:off x="3603692" y="198455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024164C-099E-5942-97F4-E339E7630244}"/>
              </a:ext>
            </a:extLst>
          </p:cNvPr>
          <p:cNvSpPr txBox="1"/>
          <p:nvPr/>
        </p:nvSpPr>
        <p:spPr>
          <a:xfrm>
            <a:off x="3614475" y="2005364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4009136-D054-0347-9F51-0F274F30BCA1}"/>
              </a:ext>
            </a:extLst>
          </p:cNvPr>
          <p:cNvSpPr txBox="1"/>
          <p:nvPr/>
        </p:nvSpPr>
        <p:spPr>
          <a:xfrm>
            <a:off x="3375844" y="275536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1D22CC2-7C30-6141-96D8-C3FE56FFCB89}"/>
              </a:ext>
            </a:extLst>
          </p:cNvPr>
          <p:cNvSpPr txBox="1"/>
          <p:nvPr/>
        </p:nvSpPr>
        <p:spPr>
          <a:xfrm>
            <a:off x="3800878" y="214551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412933A-0D9F-3842-9E11-82C20C4E4AC8}"/>
              </a:ext>
            </a:extLst>
          </p:cNvPr>
          <p:cNvSpPr txBox="1"/>
          <p:nvPr/>
        </p:nvSpPr>
        <p:spPr>
          <a:xfrm>
            <a:off x="3975401" y="222012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981F6E5-28C4-114A-8F62-DB0B003BF9B7}"/>
              </a:ext>
            </a:extLst>
          </p:cNvPr>
          <p:cNvSpPr txBox="1"/>
          <p:nvPr/>
        </p:nvSpPr>
        <p:spPr>
          <a:xfrm>
            <a:off x="3948308" y="229530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85F9A11-7772-AF4F-9F06-0BDF8843C69D}"/>
              </a:ext>
            </a:extLst>
          </p:cNvPr>
          <p:cNvSpPr txBox="1"/>
          <p:nvPr/>
        </p:nvSpPr>
        <p:spPr>
          <a:xfrm>
            <a:off x="3696271" y="197150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1377502-35D8-DF46-9EAB-B65C651B6DBA}"/>
              </a:ext>
            </a:extLst>
          </p:cNvPr>
          <p:cNvSpPr txBox="1"/>
          <p:nvPr/>
        </p:nvSpPr>
        <p:spPr>
          <a:xfrm>
            <a:off x="3674878" y="2122840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7A258D4-7D0E-8548-853E-5CB929B9ECC0}"/>
              </a:ext>
            </a:extLst>
          </p:cNvPr>
          <p:cNvSpPr txBox="1"/>
          <p:nvPr/>
        </p:nvSpPr>
        <p:spPr>
          <a:xfrm>
            <a:off x="3592072" y="196181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FBA9D17-9F37-834F-A0B8-D3476D2E8C2E}"/>
              </a:ext>
            </a:extLst>
          </p:cNvPr>
          <p:cNvSpPr txBox="1"/>
          <p:nvPr/>
        </p:nvSpPr>
        <p:spPr>
          <a:xfrm>
            <a:off x="3537345" y="215300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86128F2-D6C8-A043-A1D7-54EBC6FCDB87}"/>
              </a:ext>
            </a:extLst>
          </p:cNvPr>
          <p:cNvSpPr txBox="1"/>
          <p:nvPr/>
        </p:nvSpPr>
        <p:spPr>
          <a:xfrm>
            <a:off x="3736587" y="170101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9AAD7DC-2154-7E43-878F-248FFCAF0671}"/>
              </a:ext>
            </a:extLst>
          </p:cNvPr>
          <p:cNvSpPr txBox="1"/>
          <p:nvPr/>
        </p:nvSpPr>
        <p:spPr>
          <a:xfrm>
            <a:off x="5646216" y="216774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C675874-9FED-434B-8114-21C91DF49776}"/>
              </a:ext>
            </a:extLst>
          </p:cNvPr>
          <p:cNvSpPr txBox="1"/>
          <p:nvPr/>
        </p:nvSpPr>
        <p:spPr>
          <a:xfrm>
            <a:off x="4322587" y="2495559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9E59117-BE46-8042-A510-6DADE934A269}"/>
              </a:ext>
            </a:extLst>
          </p:cNvPr>
          <p:cNvSpPr txBox="1"/>
          <p:nvPr/>
        </p:nvSpPr>
        <p:spPr>
          <a:xfrm>
            <a:off x="4389486" y="2215366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C701D45-496F-0344-9C64-02A16CBDF9F2}"/>
              </a:ext>
            </a:extLst>
          </p:cNvPr>
          <p:cNvSpPr txBox="1"/>
          <p:nvPr/>
        </p:nvSpPr>
        <p:spPr>
          <a:xfrm>
            <a:off x="4183803" y="2378653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5C8DED-1F8E-AF48-85BB-FA1E6C4ED4D1}"/>
              </a:ext>
            </a:extLst>
          </p:cNvPr>
          <p:cNvSpPr txBox="1"/>
          <p:nvPr/>
        </p:nvSpPr>
        <p:spPr>
          <a:xfrm>
            <a:off x="4105165" y="2370715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0487861-FA8F-8D47-8D9F-B263AA7BA63E}"/>
              </a:ext>
            </a:extLst>
          </p:cNvPr>
          <p:cNvSpPr txBox="1"/>
          <p:nvPr/>
        </p:nvSpPr>
        <p:spPr>
          <a:xfrm>
            <a:off x="4104742" y="230449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64553B5-8D1D-D746-9878-56D017F5BF82}"/>
              </a:ext>
            </a:extLst>
          </p:cNvPr>
          <p:cNvSpPr txBox="1"/>
          <p:nvPr/>
        </p:nvSpPr>
        <p:spPr>
          <a:xfrm>
            <a:off x="4061554" y="230369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0CF9DCC3-802C-684F-8F66-4D4B7B12B127}"/>
                  </a:ext>
                </a:extLst>
              </p:cNvPr>
              <p:cNvSpPr txBox="1"/>
              <p:nvPr/>
            </p:nvSpPr>
            <p:spPr>
              <a:xfrm>
                <a:off x="3138307" y="186396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0CF9DCC3-802C-684F-8F66-4D4B7B12B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07" y="1863962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F6284B0-1802-4D40-B205-931CAA491084}"/>
                  </a:ext>
                </a:extLst>
              </p:cNvPr>
              <p:cNvSpPr txBox="1"/>
              <p:nvPr/>
            </p:nvSpPr>
            <p:spPr>
              <a:xfrm>
                <a:off x="3247173" y="142744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F6284B0-1802-4D40-B205-931CAA49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73" y="1427442"/>
                <a:ext cx="224742" cy="150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36B381EE-92CE-1545-AFC5-80D14BC06A2C}"/>
                  </a:ext>
                </a:extLst>
              </p:cNvPr>
              <p:cNvSpPr txBox="1"/>
              <p:nvPr/>
            </p:nvSpPr>
            <p:spPr>
              <a:xfrm>
                <a:off x="3224206" y="171475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36B381EE-92CE-1545-AFC5-80D14BC06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06" y="1714758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982300F-71E8-6446-8575-EB04DB0E6B66}"/>
                  </a:ext>
                </a:extLst>
              </p:cNvPr>
              <p:cNvSpPr txBox="1"/>
              <p:nvPr/>
            </p:nvSpPr>
            <p:spPr>
              <a:xfrm>
                <a:off x="3209158" y="127430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982300F-71E8-6446-8575-EB04DB0E6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58" y="1274308"/>
                <a:ext cx="224742" cy="150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D6D0FBED-FD90-4D41-B415-214E86C1E2E0}"/>
                  </a:ext>
                </a:extLst>
              </p:cNvPr>
              <p:cNvSpPr txBox="1"/>
              <p:nvPr/>
            </p:nvSpPr>
            <p:spPr>
              <a:xfrm>
                <a:off x="3220468" y="15381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D6D0FBED-FD90-4D41-B415-214E86C1E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68" y="1538104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0029E60-0BAD-764A-A286-082961301B6A}"/>
                  </a:ext>
                </a:extLst>
              </p:cNvPr>
              <p:cNvSpPr txBox="1"/>
              <p:nvPr/>
            </p:nvSpPr>
            <p:spPr>
              <a:xfrm>
                <a:off x="3314306" y="193702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0029E60-0BAD-764A-A286-08296130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06" y="1937029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CE7E85-E7E4-B84E-BA75-81A1B526E51A}"/>
                  </a:ext>
                </a:extLst>
              </p:cNvPr>
              <p:cNvSpPr txBox="1"/>
              <p:nvPr/>
            </p:nvSpPr>
            <p:spPr>
              <a:xfrm>
                <a:off x="3421827" y="22735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CE7E85-E7E4-B84E-BA75-81A1B526E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27" y="2273537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BB0DBB0-1831-ED4F-AF25-3C2B667AE050}"/>
                  </a:ext>
                </a:extLst>
              </p:cNvPr>
              <p:cNvSpPr txBox="1"/>
              <p:nvPr/>
            </p:nvSpPr>
            <p:spPr>
              <a:xfrm>
                <a:off x="3167788" y="20799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BB0DBB0-1831-ED4F-AF25-3C2B667A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88" y="2079904"/>
                <a:ext cx="224742" cy="150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DD5F1C0-F1FB-9247-AC11-C31C00983DE4}"/>
                  </a:ext>
                </a:extLst>
              </p:cNvPr>
              <p:cNvSpPr txBox="1"/>
              <p:nvPr/>
            </p:nvSpPr>
            <p:spPr>
              <a:xfrm>
                <a:off x="3264045" y="132899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DD5F1C0-F1FB-9247-AC11-C31C009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45" y="1328995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7B1FE9A-CEEB-4646-8073-B4434B4B1CEA}"/>
                  </a:ext>
                </a:extLst>
              </p:cNvPr>
              <p:cNvSpPr txBox="1"/>
              <p:nvPr/>
            </p:nvSpPr>
            <p:spPr>
              <a:xfrm>
                <a:off x="2964594" y="155440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7B1FE9A-CEEB-4646-8073-B4434B4B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94" y="1554400"/>
                <a:ext cx="224742" cy="15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A755115-4A08-3240-BFD3-16A967E39703}"/>
                  </a:ext>
                </a:extLst>
              </p:cNvPr>
              <p:cNvSpPr txBox="1"/>
              <p:nvPr/>
            </p:nvSpPr>
            <p:spPr>
              <a:xfrm>
                <a:off x="2977489" y="171341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A755115-4A08-3240-BFD3-16A967E3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89" y="1713417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C340A583-C411-B149-A248-EBDCC1A9B899}"/>
                  </a:ext>
                </a:extLst>
              </p:cNvPr>
              <p:cNvSpPr txBox="1"/>
              <p:nvPr/>
            </p:nvSpPr>
            <p:spPr>
              <a:xfrm>
                <a:off x="3585367" y="175161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C340A583-C411-B149-A248-EBDCC1A9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67" y="1751612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0E1C1BF-CB69-5141-87FF-D2197BF7EEC9}"/>
                  </a:ext>
                </a:extLst>
              </p:cNvPr>
              <p:cNvSpPr txBox="1"/>
              <p:nvPr/>
            </p:nvSpPr>
            <p:spPr>
              <a:xfrm>
                <a:off x="3867349" y="174437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0E1C1BF-CB69-5141-87FF-D2197BF7E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49" y="1744374"/>
                <a:ext cx="224742" cy="150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E3A24D2-4454-964D-9BE0-5DAB6D49932D}"/>
                  </a:ext>
                </a:extLst>
              </p:cNvPr>
              <p:cNvSpPr txBox="1"/>
              <p:nvPr/>
            </p:nvSpPr>
            <p:spPr>
              <a:xfrm>
                <a:off x="2864046" y="263711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E3A24D2-4454-964D-9BE0-5DAB6D49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46" y="2637117"/>
                <a:ext cx="224742" cy="150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C9A03E4-0AAD-9E46-98AB-0B893E3FF781}"/>
                  </a:ext>
                </a:extLst>
              </p:cNvPr>
              <p:cNvSpPr txBox="1"/>
              <p:nvPr/>
            </p:nvSpPr>
            <p:spPr>
              <a:xfrm>
                <a:off x="3114691" y="242779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C9A03E4-0AAD-9E46-98AB-0B893E3FF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91" y="2427792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66BA0B4-1368-1A4C-B941-1823FC21B780}"/>
                  </a:ext>
                </a:extLst>
              </p:cNvPr>
              <p:cNvSpPr txBox="1"/>
              <p:nvPr/>
            </p:nvSpPr>
            <p:spPr>
              <a:xfrm>
                <a:off x="3404623" y="264977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66BA0B4-1368-1A4C-B941-1823FC21B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23" y="2649775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CB5A68F-9756-B44F-9E14-DAD729F030F5}"/>
                  </a:ext>
                </a:extLst>
              </p:cNvPr>
              <p:cNvSpPr txBox="1"/>
              <p:nvPr/>
            </p:nvSpPr>
            <p:spPr>
              <a:xfrm>
                <a:off x="3473744" y="263333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CB5A68F-9756-B44F-9E14-DAD729F0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44" y="2633332"/>
                <a:ext cx="224742" cy="150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9840003-7A15-0545-A29D-761BB3FE4515}"/>
                  </a:ext>
                </a:extLst>
              </p:cNvPr>
              <p:cNvSpPr txBox="1"/>
              <p:nvPr/>
            </p:nvSpPr>
            <p:spPr>
              <a:xfrm>
                <a:off x="4157225" y="268474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9840003-7A15-0545-A29D-761BB3FE4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25" y="2684742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DAC588E-5889-824F-A4BF-4B6C3724DAD1}"/>
                  </a:ext>
                </a:extLst>
              </p:cNvPr>
              <p:cNvSpPr txBox="1"/>
              <p:nvPr/>
            </p:nvSpPr>
            <p:spPr>
              <a:xfrm>
                <a:off x="3509433" y="25397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DAC588E-5889-824F-A4BF-4B6C3724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433" y="2539711"/>
                <a:ext cx="224742" cy="1500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34D8848C-C26D-3747-AD02-133F1B5790F7}"/>
                  </a:ext>
                </a:extLst>
              </p:cNvPr>
              <p:cNvSpPr txBox="1"/>
              <p:nvPr/>
            </p:nvSpPr>
            <p:spPr>
              <a:xfrm>
                <a:off x="3422474" y="227501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34D8848C-C26D-3747-AD02-133F1B57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74" y="2275017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23DB718-E313-714B-8F1A-B882281FEF93}"/>
                  </a:ext>
                </a:extLst>
              </p:cNvPr>
              <p:cNvSpPr txBox="1"/>
              <p:nvPr/>
            </p:nvSpPr>
            <p:spPr>
              <a:xfrm>
                <a:off x="3490726" y="245651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23DB718-E313-714B-8F1A-B882281F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726" y="2456518"/>
                <a:ext cx="224742" cy="1500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E6ACD32C-B1FC-C847-9431-40D6098D021B}"/>
                  </a:ext>
                </a:extLst>
              </p:cNvPr>
              <p:cNvSpPr txBox="1"/>
              <p:nvPr/>
            </p:nvSpPr>
            <p:spPr>
              <a:xfrm>
                <a:off x="4087305" y="244223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E6ACD32C-B1FC-C847-9431-40D6098D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05" y="2442230"/>
                <a:ext cx="224742" cy="150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5C62508-BC13-E543-B392-7E379D62EA67}"/>
                  </a:ext>
                </a:extLst>
              </p:cNvPr>
              <p:cNvSpPr txBox="1"/>
              <p:nvPr/>
            </p:nvSpPr>
            <p:spPr>
              <a:xfrm>
                <a:off x="2883375" y="206680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5C62508-BC13-E543-B392-7E379D62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75" y="2066808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FEC5EB82-9F4B-2841-9652-206503A3DA27}"/>
                  </a:ext>
                </a:extLst>
              </p:cNvPr>
              <p:cNvSpPr txBox="1"/>
              <p:nvPr/>
            </p:nvSpPr>
            <p:spPr>
              <a:xfrm>
                <a:off x="4025267" y="295695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FEC5EB82-9F4B-2841-9652-206503A3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67" y="2956956"/>
                <a:ext cx="224742" cy="1500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3D8410A3-247A-4A47-B301-12E89C6918F8}"/>
                  </a:ext>
                </a:extLst>
              </p:cNvPr>
              <p:cNvSpPr txBox="1"/>
              <p:nvPr/>
            </p:nvSpPr>
            <p:spPr>
              <a:xfrm>
                <a:off x="4142443" y="276407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3D8410A3-247A-4A47-B301-12E89C69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43" y="2764075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AE5D76D-530A-8C43-AA9E-3F93E72CAA66}"/>
                  </a:ext>
                </a:extLst>
              </p:cNvPr>
              <p:cNvSpPr txBox="1"/>
              <p:nvPr/>
            </p:nvSpPr>
            <p:spPr>
              <a:xfrm>
                <a:off x="4055542" y="25871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AE5D76D-530A-8C43-AA9E-3F93E72C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42" y="2587111"/>
                <a:ext cx="224742" cy="1500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824C590-ABDB-5F45-B4FA-EAAEE4A41944}"/>
                  </a:ext>
                </a:extLst>
              </p:cNvPr>
              <p:cNvSpPr txBox="1"/>
              <p:nvPr/>
            </p:nvSpPr>
            <p:spPr>
              <a:xfrm>
                <a:off x="4128589" y="273712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824C590-ABDB-5F45-B4FA-EAAEE4A41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2737129"/>
                <a:ext cx="224742" cy="1500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6FEBE6A-9592-4247-8F87-68BDB5DA712E}"/>
                  </a:ext>
                </a:extLst>
              </p:cNvPr>
              <p:cNvSpPr txBox="1"/>
              <p:nvPr/>
            </p:nvSpPr>
            <p:spPr>
              <a:xfrm>
                <a:off x="4116669" y="264426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6FEBE6A-9592-4247-8F87-68BDB5DA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69" y="2644261"/>
                <a:ext cx="224742" cy="150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6A4EBF5-89F4-474E-A0EF-8D02E32FC888}"/>
                  </a:ext>
                </a:extLst>
              </p:cNvPr>
              <p:cNvSpPr txBox="1"/>
              <p:nvPr/>
            </p:nvSpPr>
            <p:spPr>
              <a:xfrm>
                <a:off x="3442246" y="19588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6A4EBF5-89F4-474E-A0EF-8D02E32FC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46" y="1958837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294940C-385F-5341-9BD2-244665B6565A}"/>
                  </a:ext>
                </a:extLst>
              </p:cNvPr>
              <p:cNvSpPr txBox="1"/>
              <p:nvPr/>
            </p:nvSpPr>
            <p:spPr>
              <a:xfrm>
                <a:off x="3210604" y="161712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294940C-385F-5341-9BD2-244665B65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04" y="1617127"/>
                <a:ext cx="224742" cy="150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3875579-29A3-BD46-B5B3-AC9C70A3DB66}"/>
                  </a:ext>
                </a:extLst>
              </p:cNvPr>
              <p:cNvSpPr txBox="1"/>
              <p:nvPr/>
            </p:nvSpPr>
            <p:spPr>
              <a:xfrm>
                <a:off x="3147940" y="207443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3875579-29A3-BD46-B5B3-AC9C70A3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40" y="2074435"/>
                <a:ext cx="224742" cy="1500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3497147-455A-454A-820A-1616928FCF4D}"/>
                  </a:ext>
                </a:extLst>
              </p:cNvPr>
              <p:cNvSpPr txBox="1"/>
              <p:nvPr/>
            </p:nvSpPr>
            <p:spPr>
              <a:xfrm>
                <a:off x="4185991" y="28445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3497147-455A-454A-820A-1616928FC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91" y="2844511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6F06D64-D426-4242-9F0E-32ED059BEC8A}"/>
                  </a:ext>
                </a:extLst>
              </p:cNvPr>
              <p:cNvSpPr txBox="1"/>
              <p:nvPr/>
            </p:nvSpPr>
            <p:spPr>
              <a:xfrm>
                <a:off x="4268380" y="218936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6F06D64-D426-4242-9F0E-32ED059B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80" y="2189362"/>
                <a:ext cx="224742" cy="150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1F43A8E-8154-1543-BDB6-68DD2FC7CAE4}"/>
                  </a:ext>
                </a:extLst>
              </p:cNvPr>
              <p:cNvSpPr txBox="1"/>
              <p:nvPr/>
            </p:nvSpPr>
            <p:spPr>
              <a:xfrm>
                <a:off x="4211688" y="239758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1F43A8E-8154-1543-BDB6-68DD2FC7C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88" y="2397587"/>
                <a:ext cx="224742" cy="150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5FD1242-718D-8A48-B774-7EE3E0D14F59}"/>
                  </a:ext>
                </a:extLst>
              </p:cNvPr>
              <p:cNvSpPr txBox="1"/>
              <p:nvPr/>
            </p:nvSpPr>
            <p:spPr>
              <a:xfrm>
                <a:off x="4281848" y="235813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5FD1242-718D-8A48-B774-7EE3E0D1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48" y="2358136"/>
                <a:ext cx="224742" cy="150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14D7046-8A9E-974E-AB96-C62A0EA966E6}"/>
                  </a:ext>
                </a:extLst>
              </p:cNvPr>
              <p:cNvSpPr txBox="1"/>
              <p:nvPr/>
            </p:nvSpPr>
            <p:spPr>
              <a:xfrm>
                <a:off x="9192815" y="353139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14D7046-8A9E-974E-AB96-C62A0EA96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15" y="3531395"/>
                <a:ext cx="224742" cy="1500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3C1845B-9AAA-FC47-A07C-C0E89E7DAEA3}"/>
                  </a:ext>
                </a:extLst>
              </p:cNvPr>
              <p:cNvSpPr txBox="1"/>
              <p:nvPr/>
            </p:nvSpPr>
            <p:spPr>
              <a:xfrm>
                <a:off x="9307115" y="364569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3C1845B-9AAA-FC47-A07C-C0E89E7D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115" y="3645695"/>
                <a:ext cx="224742" cy="1500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8759DD8-6BA6-9941-99C0-0A38B9392F1F}"/>
                  </a:ext>
                </a:extLst>
              </p:cNvPr>
              <p:cNvSpPr txBox="1"/>
              <p:nvPr/>
            </p:nvSpPr>
            <p:spPr>
              <a:xfrm>
                <a:off x="9595691" y="360952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8759DD8-6BA6-9941-99C0-0A38B939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91" y="3609524"/>
                <a:ext cx="224742" cy="150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DC4EFA57-F2FA-5641-9845-BE7B77C69F72}"/>
                  </a:ext>
                </a:extLst>
              </p:cNvPr>
              <p:cNvSpPr txBox="1"/>
              <p:nvPr/>
            </p:nvSpPr>
            <p:spPr>
              <a:xfrm>
                <a:off x="9438893" y="354590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DC4EFA57-F2FA-5641-9845-BE7B77C69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893" y="3545908"/>
                <a:ext cx="224742" cy="1500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954562B-4032-3D43-A1A4-E83110913DAB}"/>
                  </a:ext>
                </a:extLst>
              </p:cNvPr>
              <p:cNvSpPr txBox="1"/>
              <p:nvPr/>
            </p:nvSpPr>
            <p:spPr>
              <a:xfrm>
                <a:off x="9580843" y="351958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954562B-4032-3D43-A1A4-E8311091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843" y="3519583"/>
                <a:ext cx="224742" cy="1500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C6661AB-D975-4A4F-89F2-98F43CC22FB3}"/>
                  </a:ext>
                </a:extLst>
              </p:cNvPr>
              <p:cNvSpPr txBox="1"/>
              <p:nvPr/>
            </p:nvSpPr>
            <p:spPr>
              <a:xfrm>
                <a:off x="9688616" y="346022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C6661AB-D975-4A4F-89F2-98F43CC22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616" y="3460229"/>
                <a:ext cx="224742" cy="1500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8A71944-B906-FD47-99FD-B16E9BD2084A}"/>
                  </a:ext>
                </a:extLst>
              </p:cNvPr>
              <p:cNvSpPr txBox="1"/>
              <p:nvPr/>
            </p:nvSpPr>
            <p:spPr>
              <a:xfrm>
                <a:off x="4479966" y="157827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8A71944-B906-FD47-99FD-B16E9BD20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66" y="1578276"/>
                <a:ext cx="224742" cy="1500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12F902AF-B429-2D42-9212-4D9B66B8E4AE}"/>
                  </a:ext>
                </a:extLst>
              </p:cNvPr>
              <p:cNvSpPr txBox="1"/>
              <p:nvPr/>
            </p:nvSpPr>
            <p:spPr>
              <a:xfrm>
                <a:off x="4725073" y="268496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12F902AF-B429-2D42-9212-4D9B66B8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073" y="2684967"/>
                <a:ext cx="224742" cy="1500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11B0CBB4-87DA-0148-9D12-0FCB7DEFE8A0}"/>
                  </a:ext>
                </a:extLst>
              </p:cNvPr>
              <p:cNvSpPr txBox="1"/>
              <p:nvPr/>
            </p:nvSpPr>
            <p:spPr>
              <a:xfrm>
                <a:off x="4706132" y="297763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11B0CBB4-87DA-0148-9D12-0FCB7DEF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32" y="2977636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2070DB8-9FA2-A34E-AF99-C18C17A4D410}"/>
                  </a:ext>
                </a:extLst>
              </p:cNvPr>
              <p:cNvSpPr txBox="1"/>
              <p:nvPr/>
            </p:nvSpPr>
            <p:spPr>
              <a:xfrm>
                <a:off x="4445323" y="216682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2070DB8-9FA2-A34E-AF99-C18C17A4D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23" y="2166820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85B81D2-F6F1-CF40-BD78-5FDFB7743BC0}"/>
                  </a:ext>
                </a:extLst>
              </p:cNvPr>
              <p:cNvSpPr txBox="1"/>
              <p:nvPr/>
            </p:nvSpPr>
            <p:spPr>
              <a:xfrm>
                <a:off x="4621342" y="210453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85B81D2-F6F1-CF40-BD78-5FDFB7743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2" y="2104532"/>
                <a:ext cx="224742" cy="1500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30BC48D1-9EFA-3B4F-A96B-C667C77AF4C9}"/>
                  </a:ext>
                </a:extLst>
              </p:cNvPr>
              <p:cNvSpPr txBox="1"/>
              <p:nvPr/>
            </p:nvSpPr>
            <p:spPr>
              <a:xfrm>
                <a:off x="4415800" y="218936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30BC48D1-9EFA-3B4F-A96B-C667C77A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00" y="2189362"/>
                <a:ext cx="224742" cy="1500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194B0B5-75E3-6449-BFC2-F2447C0FE9AC}"/>
                  </a:ext>
                </a:extLst>
              </p:cNvPr>
              <p:cNvSpPr txBox="1"/>
              <p:nvPr/>
            </p:nvSpPr>
            <p:spPr>
              <a:xfrm>
                <a:off x="4836199" y="335462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C194B0B5-75E3-6449-BFC2-F2447C0FE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199" y="3354625"/>
                <a:ext cx="224742" cy="1500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C7F295A2-A80D-2446-B3DB-CE5FC5276B44}"/>
                  </a:ext>
                </a:extLst>
              </p:cNvPr>
              <p:cNvSpPr txBox="1"/>
              <p:nvPr/>
            </p:nvSpPr>
            <p:spPr>
              <a:xfrm>
                <a:off x="4437112" y="249722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C7F295A2-A80D-2446-B3DB-CE5FC5276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12" y="2497225"/>
                <a:ext cx="224742" cy="1500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E28C2181-B454-9242-834B-7AAE5BC788F9}"/>
                  </a:ext>
                </a:extLst>
              </p:cNvPr>
              <p:cNvSpPr txBox="1"/>
              <p:nvPr/>
            </p:nvSpPr>
            <p:spPr>
              <a:xfrm>
                <a:off x="4740309" y="269740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E28C2181-B454-9242-834B-7AAE5BC7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09" y="2697400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02FFC6F-9D77-4E44-A892-436C4D0D9BA8}"/>
                  </a:ext>
                </a:extLst>
              </p:cNvPr>
              <p:cNvSpPr txBox="1"/>
              <p:nvPr/>
            </p:nvSpPr>
            <p:spPr>
              <a:xfrm>
                <a:off x="4860601" y="324985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02FFC6F-9D77-4E44-A892-436C4D0D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01" y="3249850"/>
                <a:ext cx="224742" cy="1500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62925E2-DE8C-4741-96B6-6A1738029E08}"/>
                  </a:ext>
                </a:extLst>
              </p:cNvPr>
              <p:cNvSpPr txBox="1"/>
              <p:nvPr/>
            </p:nvSpPr>
            <p:spPr>
              <a:xfrm>
                <a:off x="4461652" y="26802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62925E2-DE8C-4741-96B6-6A173802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52" y="2680204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5FA549A-BB80-2A4A-A98D-20E75A7AF7B4}"/>
                  </a:ext>
                </a:extLst>
              </p:cNvPr>
              <p:cNvSpPr txBox="1"/>
              <p:nvPr/>
            </p:nvSpPr>
            <p:spPr>
              <a:xfrm>
                <a:off x="3950909" y="171795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5FA549A-BB80-2A4A-A98D-20E75A7A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09" y="1717954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BCC94F19-5003-CE4A-BA25-E2CFD88B411E}"/>
                  </a:ext>
                </a:extLst>
              </p:cNvPr>
              <p:cNvSpPr txBox="1"/>
              <p:nvPr/>
            </p:nvSpPr>
            <p:spPr>
              <a:xfrm>
                <a:off x="3914271" y="14322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BCC94F19-5003-CE4A-BA25-E2CFD88B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71" y="1432204"/>
                <a:ext cx="224742" cy="15004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645FC9E-702F-A44F-BEA2-7498688C4DF6}"/>
                  </a:ext>
                </a:extLst>
              </p:cNvPr>
              <p:cNvSpPr txBox="1"/>
              <p:nvPr/>
            </p:nvSpPr>
            <p:spPr>
              <a:xfrm>
                <a:off x="3347155" y="26895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645FC9E-702F-A44F-BEA2-7498688C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55" y="2689504"/>
                <a:ext cx="224742" cy="150041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1CD76B9-0224-FC40-A30B-111892C97D9C}"/>
                  </a:ext>
                </a:extLst>
              </p:cNvPr>
              <p:cNvSpPr txBox="1"/>
              <p:nvPr/>
            </p:nvSpPr>
            <p:spPr>
              <a:xfrm>
                <a:off x="3902602" y="140676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1CD76B9-0224-FC40-A30B-111892C9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02" y="1406762"/>
                <a:ext cx="224742" cy="1500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5C0D082C-C2D9-9E4D-A64E-B4DBE92ACEB3}"/>
                  </a:ext>
                </a:extLst>
              </p:cNvPr>
              <p:cNvSpPr txBox="1"/>
              <p:nvPr/>
            </p:nvSpPr>
            <p:spPr>
              <a:xfrm>
                <a:off x="3477973" y="214018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5C0D082C-C2D9-9E4D-A64E-B4DBE92AC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73" y="2140187"/>
                <a:ext cx="224742" cy="1500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97510987-C9F1-1A40-933A-6D6B3C48895A}"/>
                  </a:ext>
                </a:extLst>
              </p:cNvPr>
              <p:cNvSpPr txBox="1"/>
              <p:nvPr/>
            </p:nvSpPr>
            <p:spPr>
              <a:xfrm>
                <a:off x="3453412" y="229258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97510987-C9F1-1A40-933A-6D6B3C48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412" y="2292587"/>
                <a:ext cx="224742" cy="1500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98AA7F6-FF9F-C04E-BD09-15074BC372E3}"/>
                  </a:ext>
                </a:extLst>
              </p:cNvPr>
              <p:cNvSpPr txBox="1"/>
              <p:nvPr/>
            </p:nvSpPr>
            <p:spPr>
              <a:xfrm>
                <a:off x="4072845" y="270692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98AA7F6-FF9F-C04E-BD09-15074BC37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45" y="2706925"/>
                <a:ext cx="224742" cy="1500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B82065F-3B21-DE4B-B0FE-A2B151DEC84F}"/>
                  </a:ext>
                </a:extLst>
              </p:cNvPr>
              <p:cNvSpPr txBox="1"/>
              <p:nvPr/>
            </p:nvSpPr>
            <p:spPr>
              <a:xfrm>
                <a:off x="3884059" y="156271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B82065F-3B21-DE4B-B0FE-A2B151DEC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59" y="1562710"/>
                <a:ext cx="224742" cy="1500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B6BF8D03-9586-7C4E-BD06-9E6BFF3B444A}"/>
                  </a:ext>
                </a:extLst>
              </p:cNvPr>
              <p:cNvSpPr txBox="1"/>
              <p:nvPr/>
            </p:nvSpPr>
            <p:spPr>
              <a:xfrm>
                <a:off x="3493710" y="245874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B6BF8D03-9586-7C4E-BD06-9E6BFF3B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10" y="2458748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18AFFA4-3BC7-C54D-8999-FC8F9E55301A}"/>
                  </a:ext>
                </a:extLst>
              </p:cNvPr>
              <p:cNvSpPr txBox="1"/>
              <p:nvPr/>
            </p:nvSpPr>
            <p:spPr>
              <a:xfrm>
                <a:off x="3891382" y="189514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18AFFA4-3BC7-C54D-8999-FC8F9E55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82" y="1895144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F4187CB1-774D-D841-8893-E81E5E64AB1E}"/>
                  </a:ext>
                </a:extLst>
              </p:cNvPr>
              <p:cNvSpPr txBox="1"/>
              <p:nvPr/>
            </p:nvSpPr>
            <p:spPr>
              <a:xfrm>
                <a:off x="3885775" y="127764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F4187CB1-774D-D841-8893-E81E5E64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75" y="1277648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CCA44D05-A055-7149-BBDD-B17708466A89}"/>
                  </a:ext>
                </a:extLst>
              </p:cNvPr>
              <p:cNvSpPr txBox="1"/>
              <p:nvPr/>
            </p:nvSpPr>
            <p:spPr>
              <a:xfrm>
                <a:off x="4293805" y="23847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CCA44D05-A055-7149-BBDD-B1770846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805" y="2384704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5877D6A-72F4-014D-A742-C375A7A92AD3}"/>
                  </a:ext>
                </a:extLst>
              </p:cNvPr>
              <p:cNvSpPr txBox="1"/>
              <p:nvPr/>
            </p:nvSpPr>
            <p:spPr>
              <a:xfrm>
                <a:off x="4038748" y="29422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5877D6A-72F4-014D-A742-C375A7A9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48" y="2942293"/>
                <a:ext cx="224742" cy="15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3BAE0B87-4A7E-EC4E-92F1-A33A26BF4B83}"/>
                  </a:ext>
                </a:extLst>
              </p:cNvPr>
              <p:cNvSpPr txBox="1"/>
              <p:nvPr/>
            </p:nvSpPr>
            <p:spPr>
              <a:xfrm>
                <a:off x="4346374" y="267835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3BAE0B87-4A7E-EC4E-92F1-A33A26BF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74" y="2678350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59C7719-AA2F-7C4B-8882-892877C35DA2}"/>
                  </a:ext>
                </a:extLst>
              </p:cNvPr>
              <p:cNvSpPr txBox="1"/>
              <p:nvPr/>
            </p:nvSpPr>
            <p:spPr>
              <a:xfrm>
                <a:off x="4326057" y="23497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59C7719-AA2F-7C4B-8882-892877C3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2349793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" name="TextBox 254">
            <a:extLst>
              <a:ext uri="{FF2B5EF4-FFF2-40B4-BE49-F238E27FC236}">
                <a16:creationId xmlns:a16="http://schemas.microsoft.com/office/drawing/2014/main" id="{769573B8-DD2C-404E-9F24-ED84AB5AC7BC}"/>
              </a:ext>
            </a:extLst>
          </p:cNvPr>
          <p:cNvSpPr txBox="1"/>
          <p:nvPr/>
        </p:nvSpPr>
        <p:spPr>
          <a:xfrm>
            <a:off x="3639159" y="1529908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BEF5723-4F11-3745-BCB9-2403169705A1}"/>
                  </a:ext>
                </a:extLst>
              </p:cNvPr>
              <p:cNvSpPr txBox="1"/>
              <p:nvPr/>
            </p:nvSpPr>
            <p:spPr>
              <a:xfrm>
                <a:off x="3844875" y="209024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BEF5723-4F11-3745-BCB9-240316970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875" y="2090245"/>
                <a:ext cx="224742" cy="15004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F073949-D587-334A-91FD-DB8CA26DEF59}"/>
                  </a:ext>
                </a:extLst>
              </p:cNvPr>
              <p:cNvSpPr txBox="1"/>
              <p:nvPr/>
            </p:nvSpPr>
            <p:spPr>
              <a:xfrm>
                <a:off x="3890644" y="189022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AF073949-D587-334A-91FD-DB8CA26DE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44" y="1890220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8BC6082F-219C-D64D-86DF-CC25202E4F73}"/>
                  </a:ext>
                </a:extLst>
              </p:cNvPr>
              <p:cNvSpPr txBox="1"/>
              <p:nvPr/>
            </p:nvSpPr>
            <p:spPr>
              <a:xfrm>
                <a:off x="3795922" y="236640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8BC6082F-219C-D64D-86DF-CC25202E4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22" y="2366406"/>
                <a:ext cx="224742" cy="1500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9E304E0D-7C55-3C4B-ACDB-1341B78CF71C}"/>
                  </a:ext>
                </a:extLst>
              </p:cNvPr>
              <p:cNvSpPr txBox="1"/>
              <p:nvPr/>
            </p:nvSpPr>
            <p:spPr>
              <a:xfrm>
                <a:off x="3447536" y="253628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9E304E0D-7C55-3C4B-ACDB-1341B78C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36" y="2536289"/>
                <a:ext cx="224742" cy="150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DC295DBA-08E0-0249-A68E-F7AA001C5D1B}"/>
                  </a:ext>
                </a:extLst>
              </p:cNvPr>
              <p:cNvSpPr txBox="1"/>
              <p:nvPr/>
            </p:nvSpPr>
            <p:spPr>
              <a:xfrm>
                <a:off x="3985075" y="155669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DC295DBA-08E0-0249-A68E-F7AA001C5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556695"/>
                <a:ext cx="224742" cy="1500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5DEE6962-BEEA-054E-9A5F-D4FDDC0FC220}"/>
                  </a:ext>
                </a:extLst>
              </p:cNvPr>
              <p:cNvSpPr txBox="1"/>
              <p:nvPr/>
            </p:nvSpPr>
            <p:spPr>
              <a:xfrm>
                <a:off x="4005127" y="312311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5DEE6962-BEEA-054E-9A5F-D4FDDC0F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27" y="3123117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7924BAC-D462-B543-BFB8-C1F12B7CF23B}"/>
                  </a:ext>
                </a:extLst>
              </p:cNvPr>
              <p:cNvSpPr txBox="1"/>
              <p:nvPr/>
            </p:nvSpPr>
            <p:spPr>
              <a:xfrm>
                <a:off x="4144873" y="279067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7924BAC-D462-B543-BFB8-C1F12B7C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73" y="2790675"/>
                <a:ext cx="224742" cy="1500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6B27DE2-4D07-4A4F-81B2-DC4FDEDBF20C}"/>
                  </a:ext>
                </a:extLst>
              </p:cNvPr>
              <p:cNvSpPr txBox="1"/>
              <p:nvPr/>
            </p:nvSpPr>
            <p:spPr>
              <a:xfrm>
                <a:off x="3643024" y="193189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6B27DE2-4D07-4A4F-81B2-DC4FDEDB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24" y="1931892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F8BD50C-7724-9148-BC5E-DA5F17B35589}"/>
                  </a:ext>
                </a:extLst>
              </p:cNvPr>
              <p:cNvSpPr txBox="1"/>
              <p:nvPr/>
            </p:nvSpPr>
            <p:spPr>
              <a:xfrm>
                <a:off x="3830522" y="204738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F8BD50C-7724-9148-BC5E-DA5F17B35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22" y="2047382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426EB44-AD82-1C41-9238-C8C1FF582B9F}"/>
                  </a:ext>
                </a:extLst>
              </p:cNvPr>
              <p:cNvSpPr txBox="1"/>
              <p:nvPr/>
            </p:nvSpPr>
            <p:spPr>
              <a:xfrm>
                <a:off x="3916369" y="142581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426EB44-AD82-1C41-9238-C8C1FF58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69" y="1425812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94B726A5-A66A-A04A-B34B-50DC43F855D8}"/>
                  </a:ext>
                </a:extLst>
              </p:cNvPr>
              <p:cNvSpPr txBox="1"/>
              <p:nvPr/>
            </p:nvSpPr>
            <p:spPr>
              <a:xfrm>
                <a:off x="3899718" y="140487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94B726A5-A66A-A04A-B34B-50DC43F8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718" y="1404874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80A7F65-BADB-2647-A814-BE5F92497846}"/>
                  </a:ext>
                </a:extLst>
              </p:cNvPr>
              <p:cNvSpPr txBox="1"/>
              <p:nvPr/>
            </p:nvSpPr>
            <p:spPr>
              <a:xfrm>
                <a:off x="4232553" y="244423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80A7F65-BADB-2647-A814-BE5F92497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53" y="2444236"/>
                <a:ext cx="224742" cy="150041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B5D2A4A-9829-4A4A-8BB7-57AEBE28A4C3}"/>
                  </a:ext>
                </a:extLst>
              </p:cNvPr>
              <p:cNvSpPr txBox="1"/>
              <p:nvPr/>
            </p:nvSpPr>
            <p:spPr>
              <a:xfrm>
                <a:off x="4271380" y="23044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B5D2A4A-9829-4A4A-8BB7-57AEBE28A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80" y="2304493"/>
                <a:ext cx="224742" cy="150041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BEB31D61-4E68-6140-B88E-144965DBD352}"/>
                  </a:ext>
                </a:extLst>
              </p:cNvPr>
              <p:cNvSpPr txBox="1"/>
              <p:nvPr/>
            </p:nvSpPr>
            <p:spPr>
              <a:xfrm>
                <a:off x="4169296" y="27616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BEB31D61-4E68-6140-B88E-144965DBD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96" y="2761693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TextBox 269">
            <a:extLst>
              <a:ext uri="{FF2B5EF4-FFF2-40B4-BE49-F238E27FC236}">
                <a16:creationId xmlns:a16="http://schemas.microsoft.com/office/drawing/2014/main" id="{54E0EE2C-E0E8-EC46-B2B7-FE1DCC50BAF3}"/>
              </a:ext>
            </a:extLst>
          </p:cNvPr>
          <p:cNvSpPr txBox="1"/>
          <p:nvPr/>
        </p:nvSpPr>
        <p:spPr>
          <a:xfrm>
            <a:off x="3477138" y="2266382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4246F2DC-66C4-4147-9872-581EA854FE30}"/>
                  </a:ext>
                </a:extLst>
              </p:cNvPr>
              <p:cNvSpPr txBox="1"/>
              <p:nvPr/>
            </p:nvSpPr>
            <p:spPr>
              <a:xfrm>
                <a:off x="4951886" y="314507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4246F2DC-66C4-4147-9872-581EA854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86" y="3145075"/>
                <a:ext cx="224742" cy="15004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BCC08CAD-DB33-7B46-85B4-ACE924C31A0B}"/>
                  </a:ext>
                </a:extLst>
              </p:cNvPr>
              <p:cNvSpPr txBox="1"/>
              <p:nvPr/>
            </p:nvSpPr>
            <p:spPr>
              <a:xfrm>
                <a:off x="4873783" y="31467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BCC08CAD-DB33-7B46-85B4-ACE924C31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783" y="3146704"/>
                <a:ext cx="224742" cy="15004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FD0BAB1-EEEA-C84B-AAC9-38C4DCBB52CE}"/>
                  </a:ext>
                </a:extLst>
              </p:cNvPr>
              <p:cNvSpPr txBox="1"/>
              <p:nvPr/>
            </p:nvSpPr>
            <p:spPr>
              <a:xfrm>
                <a:off x="4482898" y="25871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FD0BAB1-EEEA-C84B-AAC9-38C4DCBB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98" y="2587111"/>
                <a:ext cx="224742" cy="1500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530F6DF-A53D-0C4F-8B8F-24F09498457E}"/>
                  </a:ext>
                </a:extLst>
              </p:cNvPr>
              <p:cNvSpPr txBox="1"/>
              <p:nvPr/>
            </p:nvSpPr>
            <p:spPr>
              <a:xfrm>
                <a:off x="4746890" y="304290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530F6DF-A53D-0C4F-8B8F-24F094984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90" y="3042906"/>
                <a:ext cx="224742" cy="15004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D0671C25-1CC1-FA46-9DE2-1E3A2761DB2A}"/>
                  </a:ext>
                </a:extLst>
              </p:cNvPr>
              <p:cNvSpPr txBox="1"/>
              <p:nvPr/>
            </p:nvSpPr>
            <p:spPr>
              <a:xfrm>
                <a:off x="4452117" y="259024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D0671C25-1CC1-FA46-9DE2-1E3A2761D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117" y="2590243"/>
                <a:ext cx="224742" cy="15004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A06C8B2-5FCE-3740-9370-AC993D0DEB0B}"/>
                  </a:ext>
                </a:extLst>
              </p:cNvPr>
              <p:cNvSpPr txBox="1"/>
              <p:nvPr/>
            </p:nvSpPr>
            <p:spPr>
              <a:xfrm>
                <a:off x="4678272" y="210237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A06C8B2-5FCE-3740-9370-AC993D0DE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72" y="2102376"/>
                <a:ext cx="224742" cy="1500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CF691DF6-567D-C544-80B1-B3741C4DA14F}"/>
                  </a:ext>
                </a:extLst>
              </p:cNvPr>
              <p:cNvSpPr txBox="1"/>
              <p:nvPr/>
            </p:nvSpPr>
            <p:spPr>
              <a:xfrm>
                <a:off x="5667307" y="229496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CF691DF6-567D-C544-80B1-B3741C4DA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07" y="2294968"/>
                <a:ext cx="224742" cy="1500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0DBE7072-6252-8F44-940F-5803D0F90577}"/>
                  </a:ext>
                </a:extLst>
              </p:cNvPr>
              <p:cNvSpPr txBox="1"/>
              <p:nvPr/>
            </p:nvSpPr>
            <p:spPr>
              <a:xfrm>
                <a:off x="5818459" y="253785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0DBE7072-6252-8F44-940F-5803D0F90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59" y="2537856"/>
                <a:ext cx="224742" cy="1500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51AE3A0-6BDA-9D46-856A-41DD4560AFC2}"/>
                  </a:ext>
                </a:extLst>
              </p:cNvPr>
              <p:cNvSpPr txBox="1"/>
              <p:nvPr/>
            </p:nvSpPr>
            <p:spPr>
              <a:xfrm>
                <a:off x="4924212" y="303791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51AE3A0-6BDA-9D46-856A-41DD4560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12" y="3037918"/>
                <a:ext cx="224742" cy="1500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AE76DA6A-E959-1244-9538-45F7E05A8C66}"/>
                  </a:ext>
                </a:extLst>
              </p:cNvPr>
              <p:cNvSpPr txBox="1"/>
              <p:nvPr/>
            </p:nvSpPr>
            <p:spPr>
              <a:xfrm>
                <a:off x="4895230" y="31498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AE76DA6A-E959-1244-9538-45F7E05A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30" y="3149837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C36C855-A17B-3F49-A018-1386E5A6CAA0}"/>
                  </a:ext>
                </a:extLst>
              </p:cNvPr>
              <p:cNvSpPr txBox="1"/>
              <p:nvPr/>
            </p:nvSpPr>
            <p:spPr>
              <a:xfrm>
                <a:off x="4754780" y="293023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C36C855-A17B-3F49-A018-1386E5A6C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780" y="2930236"/>
                <a:ext cx="224742" cy="150041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73E50F21-E9F3-734A-9B6B-FCD625B1F091}"/>
                  </a:ext>
                </a:extLst>
              </p:cNvPr>
              <p:cNvSpPr txBox="1"/>
              <p:nvPr/>
            </p:nvSpPr>
            <p:spPr>
              <a:xfrm>
                <a:off x="4763361" y="287944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73E50F21-E9F3-734A-9B6B-FCD625B1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61" y="2879446"/>
                <a:ext cx="224742" cy="15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28FDBAF-0026-8C47-9A98-F769A10291FA}"/>
                  </a:ext>
                </a:extLst>
              </p:cNvPr>
              <p:cNvSpPr txBox="1"/>
              <p:nvPr/>
            </p:nvSpPr>
            <p:spPr>
              <a:xfrm>
                <a:off x="5754652" y="194245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28FDBAF-0026-8C47-9A98-F769A1029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52" y="1942457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E9638956-8519-B94F-B9FB-F5D22E65C3A0}"/>
                  </a:ext>
                </a:extLst>
              </p:cNvPr>
              <p:cNvSpPr txBox="1"/>
              <p:nvPr/>
            </p:nvSpPr>
            <p:spPr>
              <a:xfrm>
                <a:off x="5722559" y="194774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E9638956-8519-B94F-B9FB-F5D22E65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59" y="1947745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438A39E7-3665-4646-A30F-8901EF88B660}"/>
                  </a:ext>
                </a:extLst>
              </p:cNvPr>
              <p:cNvSpPr txBox="1"/>
              <p:nvPr/>
            </p:nvSpPr>
            <p:spPr>
              <a:xfrm>
                <a:off x="5651299" y="234102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438A39E7-3665-4646-A30F-8901EF88B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99" y="2341027"/>
                <a:ext cx="224742" cy="1500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775F68F1-8909-7A48-9648-474E06ADB3E2}"/>
                  </a:ext>
                </a:extLst>
              </p:cNvPr>
              <p:cNvSpPr txBox="1"/>
              <p:nvPr/>
            </p:nvSpPr>
            <p:spPr>
              <a:xfrm>
                <a:off x="5602955" y="209500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775F68F1-8909-7A48-9648-474E06ADB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55" y="2095007"/>
                <a:ext cx="224742" cy="1500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E330250-C724-B340-8F32-FE0393A58DAA}"/>
                  </a:ext>
                </a:extLst>
              </p:cNvPr>
              <p:cNvSpPr txBox="1"/>
              <p:nvPr/>
            </p:nvSpPr>
            <p:spPr>
              <a:xfrm>
                <a:off x="5800599" y="244736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E330250-C724-B340-8F32-FE0393A5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599" y="2447368"/>
                <a:ext cx="224742" cy="150041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ADB96E5-E298-D142-9D12-CAFE7FE7EAFC}"/>
                  </a:ext>
                </a:extLst>
              </p:cNvPr>
              <p:cNvSpPr txBox="1"/>
              <p:nvPr/>
            </p:nvSpPr>
            <p:spPr>
              <a:xfrm>
                <a:off x="5770494" y="249960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ADB96E5-E298-D142-9D12-CAFE7FE7E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94" y="2499606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436178E8-EF4D-1143-B4CA-4B5AC767B581}"/>
                  </a:ext>
                </a:extLst>
              </p:cNvPr>
              <p:cNvSpPr txBox="1"/>
              <p:nvPr/>
            </p:nvSpPr>
            <p:spPr>
              <a:xfrm>
                <a:off x="5056386" y="298500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436178E8-EF4D-1143-B4CA-4B5AC767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386" y="2985004"/>
                <a:ext cx="224742" cy="1500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355DD25-8DC8-F64D-8CF0-9DA5280B6BA5}"/>
                  </a:ext>
                </a:extLst>
              </p:cNvPr>
              <p:cNvSpPr txBox="1"/>
              <p:nvPr/>
            </p:nvSpPr>
            <p:spPr>
              <a:xfrm>
                <a:off x="5074654" y="292823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355DD25-8DC8-F64D-8CF0-9DA5280B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54" y="2928230"/>
                <a:ext cx="224742" cy="1500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77F6551A-7A6B-2D40-BC8C-7214548FB384}"/>
                  </a:ext>
                </a:extLst>
              </p:cNvPr>
              <p:cNvSpPr txBox="1"/>
              <p:nvPr/>
            </p:nvSpPr>
            <p:spPr>
              <a:xfrm>
                <a:off x="4551553" y="265639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77F6551A-7A6B-2D40-BC8C-7214548FB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553" y="2656392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BC997D0-B046-7248-9A25-C523151C2E60}"/>
                  </a:ext>
                </a:extLst>
              </p:cNvPr>
              <p:cNvSpPr txBox="1"/>
              <p:nvPr/>
            </p:nvSpPr>
            <p:spPr>
              <a:xfrm>
                <a:off x="4750024" y="304215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BC997D0-B046-7248-9A25-C523151C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24" y="3042154"/>
                <a:ext cx="224742" cy="15004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5681B721-B85F-634E-885E-C31D7C146256}"/>
                  </a:ext>
                </a:extLst>
              </p:cNvPr>
              <p:cNvSpPr txBox="1"/>
              <p:nvPr/>
            </p:nvSpPr>
            <p:spPr>
              <a:xfrm>
                <a:off x="4579649" y="262067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5681B721-B85F-634E-885E-C31D7C14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49" y="2620673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54A3C493-E3EC-C645-A07F-173DE7D86223}"/>
                  </a:ext>
                </a:extLst>
              </p:cNvPr>
              <p:cNvSpPr txBox="1"/>
              <p:nvPr/>
            </p:nvSpPr>
            <p:spPr>
              <a:xfrm>
                <a:off x="4567900" y="194455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54A3C493-E3EC-C645-A07F-173DE7D8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900" y="1944550"/>
                <a:ext cx="224742" cy="15004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10E47945-8407-0D4F-AEF5-27E4DCB974D6}"/>
                  </a:ext>
                </a:extLst>
              </p:cNvPr>
              <p:cNvSpPr txBox="1"/>
              <p:nvPr/>
            </p:nvSpPr>
            <p:spPr>
              <a:xfrm>
                <a:off x="5085694" y="295695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10E47945-8407-0D4F-AEF5-27E4DCB9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94" y="2956956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E1AC073A-D03F-C744-9214-9D95F4F954DD}"/>
                  </a:ext>
                </a:extLst>
              </p:cNvPr>
              <p:cNvSpPr txBox="1"/>
              <p:nvPr/>
            </p:nvSpPr>
            <p:spPr>
              <a:xfrm>
                <a:off x="5045249" y="280559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E1AC073A-D03F-C744-9214-9D95F4F95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49" y="2805594"/>
                <a:ext cx="224742" cy="150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F2140236-3DB6-8643-A965-5357BA649C3A}"/>
                  </a:ext>
                </a:extLst>
              </p:cNvPr>
              <p:cNvSpPr txBox="1"/>
              <p:nvPr/>
            </p:nvSpPr>
            <p:spPr>
              <a:xfrm>
                <a:off x="5010135" y="311650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F2140236-3DB6-8643-A965-5357BA649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35" y="3116500"/>
                <a:ext cx="224742" cy="15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FAAB71E-5488-BE4E-8360-EED3A1787561}"/>
                  </a:ext>
                </a:extLst>
              </p:cNvPr>
              <p:cNvSpPr txBox="1"/>
              <p:nvPr/>
            </p:nvSpPr>
            <p:spPr>
              <a:xfrm>
                <a:off x="4937601" y="31112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FAAB71E-5488-BE4E-8360-EED3A1787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01" y="3111211"/>
                <a:ext cx="224742" cy="1500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722F0376-A13C-1C42-A418-00388B57A3FE}"/>
                  </a:ext>
                </a:extLst>
              </p:cNvPr>
              <p:cNvSpPr txBox="1"/>
              <p:nvPr/>
            </p:nvSpPr>
            <p:spPr>
              <a:xfrm>
                <a:off x="5413281" y="25690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722F0376-A13C-1C42-A418-00388B57A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81" y="2569037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51AF71A8-354A-BD46-A5D4-14B9E79E80C6}"/>
                  </a:ext>
                </a:extLst>
              </p:cNvPr>
              <p:cNvSpPr txBox="1"/>
              <p:nvPr/>
            </p:nvSpPr>
            <p:spPr>
              <a:xfrm>
                <a:off x="5174347" y="295695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51AF71A8-354A-BD46-A5D4-14B9E79E8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47" y="2956956"/>
                <a:ext cx="224742" cy="150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CF5272C-1810-5449-89D8-BE032920CC22}"/>
                  </a:ext>
                </a:extLst>
              </p:cNvPr>
              <p:cNvSpPr txBox="1"/>
              <p:nvPr/>
            </p:nvSpPr>
            <p:spPr>
              <a:xfrm>
                <a:off x="4796647" y="293953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CF5272C-1810-5449-89D8-BE032920C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47" y="2939536"/>
                <a:ext cx="224742" cy="150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2E6847B0-050A-934D-921A-85C7899C9538}"/>
                  </a:ext>
                </a:extLst>
              </p:cNvPr>
              <p:cNvSpPr txBox="1"/>
              <p:nvPr/>
            </p:nvSpPr>
            <p:spPr>
              <a:xfrm>
                <a:off x="5246926" y="310481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2E6847B0-050A-934D-921A-85C7899C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26" y="3104818"/>
                <a:ext cx="224742" cy="150041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2F64CE1-2054-B54D-B2E8-22748A766216}"/>
                  </a:ext>
                </a:extLst>
              </p:cNvPr>
              <p:cNvSpPr txBox="1"/>
              <p:nvPr/>
            </p:nvSpPr>
            <p:spPr>
              <a:xfrm>
                <a:off x="5213149" y="310406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D2F64CE1-2054-B54D-B2E8-22748A766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49" y="3104067"/>
                <a:ext cx="224742" cy="15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522A81E-3E87-6F44-B189-965DCEE45B43}"/>
                  </a:ext>
                </a:extLst>
              </p:cNvPr>
              <p:cNvSpPr txBox="1"/>
              <p:nvPr/>
            </p:nvSpPr>
            <p:spPr>
              <a:xfrm>
                <a:off x="4694530" y="265930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522A81E-3E87-6F44-B189-965DCEE4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30" y="2659300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74317C33-C60D-7744-9F32-1BC2DB6F1542}"/>
                  </a:ext>
                </a:extLst>
              </p:cNvPr>
              <p:cNvSpPr txBox="1"/>
              <p:nvPr/>
            </p:nvSpPr>
            <p:spPr>
              <a:xfrm>
                <a:off x="5428037" y="254424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74317C33-C60D-7744-9F32-1BC2DB6F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37" y="2544248"/>
                <a:ext cx="224742" cy="150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F8EA3F9A-DCEF-BD48-9B8E-368F6B8EEC01}"/>
                  </a:ext>
                </a:extLst>
              </p:cNvPr>
              <p:cNvSpPr txBox="1"/>
              <p:nvPr/>
            </p:nvSpPr>
            <p:spPr>
              <a:xfrm>
                <a:off x="5443881" y="254261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F8EA3F9A-DCEF-BD48-9B8E-368F6B8E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81" y="2542618"/>
                <a:ext cx="224742" cy="1500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AC7B6814-8EC3-C14F-BEBC-2093DE9D6DD4}"/>
                  </a:ext>
                </a:extLst>
              </p:cNvPr>
              <p:cNvSpPr txBox="1"/>
              <p:nvPr/>
            </p:nvSpPr>
            <p:spPr>
              <a:xfrm>
                <a:off x="5459953" y="253971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AC7B6814-8EC3-C14F-BEBC-2093DE9D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53" y="2539711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9F77B50F-E326-3B4C-BCB9-763478D3D097}"/>
                  </a:ext>
                </a:extLst>
              </p:cNvPr>
              <p:cNvSpPr txBox="1"/>
              <p:nvPr/>
            </p:nvSpPr>
            <p:spPr>
              <a:xfrm>
                <a:off x="5033582" y="2854564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9F77B50F-E326-3B4C-BCB9-763478D3D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82" y="2854564"/>
                <a:ext cx="224742" cy="15004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C501C8E-093A-1E47-A7BB-1DF37D3F1977}"/>
                  </a:ext>
                </a:extLst>
              </p:cNvPr>
              <p:cNvSpPr txBox="1"/>
              <p:nvPr/>
            </p:nvSpPr>
            <p:spPr>
              <a:xfrm>
                <a:off x="5269418" y="290619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7C501C8E-093A-1E47-A7BB-1DF37D3F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18" y="2906198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0F29EC3-902E-7A4A-9353-0EFF419755E5}"/>
                  </a:ext>
                </a:extLst>
              </p:cNvPr>
              <p:cNvSpPr txBox="1"/>
              <p:nvPr/>
            </p:nvSpPr>
            <p:spPr>
              <a:xfrm>
                <a:off x="5234149" y="29220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0F29EC3-902E-7A4A-9353-0EFF4197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149" y="2922052"/>
                <a:ext cx="224742" cy="1500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8EFECD02-17F8-D849-8D2D-CF72B6B1A073}"/>
                  </a:ext>
                </a:extLst>
              </p:cNvPr>
              <p:cNvSpPr txBox="1"/>
              <p:nvPr/>
            </p:nvSpPr>
            <p:spPr>
              <a:xfrm>
                <a:off x="4442871" y="306834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8EFECD02-17F8-D849-8D2D-CF72B6B1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71" y="3068348"/>
                <a:ext cx="224742" cy="150041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1ADA95E-042A-6D41-8A55-2F1E2C3A7EE6}"/>
                  </a:ext>
                </a:extLst>
              </p:cNvPr>
              <p:cNvSpPr txBox="1"/>
              <p:nvPr/>
            </p:nvSpPr>
            <p:spPr>
              <a:xfrm>
                <a:off x="5324341" y="29500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1ADA95E-042A-6D41-8A55-2F1E2C3A7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41" y="2950037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1FFDB545-4380-6044-8E0D-9B8DA0947CC8}"/>
                  </a:ext>
                </a:extLst>
              </p:cNvPr>
              <p:cNvSpPr txBox="1"/>
              <p:nvPr/>
            </p:nvSpPr>
            <p:spPr>
              <a:xfrm>
                <a:off x="5188554" y="310221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1FFDB545-4380-6044-8E0D-9B8DA094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54" y="3102212"/>
                <a:ext cx="224742" cy="150041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DD969C6-A820-C644-904B-F217253231E0}"/>
                  </a:ext>
                </a:extLst>
              </p:cNvPr>
              <p:cNvSpPr txBox="1"/>
              <p:nvPr/>
            </p:nvSpPr>
            <p:spPr>
              <a:xfrm>
                <a:off x="4584173" y="210766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DD969C6-A820-C644-904B-F21725323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73" y="2107665"/>
                <a:ext cx="224742" cy="1500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F4B5191F-1C0F-0B43-B2DD-9076109CF738}"/>
                  </a:ext>
                </a:extLst>
              </p:cNvPr>
              <p:cNvSpPr txBox="1"/>
              <p:nvPr/>
            </p:nvSpPr>
            <p:spPr>
              <a:xfrm>
                <a:off x="5368972" y="288238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F4B5191F-1C0F-0B43-B2DD-9076109C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72" y="2882386"/>
                <a:ext cx="224742" cy="1500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FFDA8600-922C-004C-811D-1293A61D6789}"/>
                  </a:ext>
                </a:extLst>
              </p:cNvPr>
              <p:cNvSpPr txBox="1"/>
              <p:nvPr/>
            </p:nvSpPr>
            <p:spPr>
              <a:xfrm>
                <a:off x="5481902" y="26473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FFDA8600-922C-004C-811D-1293A61D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02" y="2647393"/>
                <a:ext cx="224742" cy="150041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11859A32-4E6A-034C-BF16-B84AAF7FAB31}"/>
                  </a:ext>
                </a:extLst>
              </p:cNvPr>
              <p:cNvSpPr txBox="1"/>
              <p:nvPr/>
            </p:nvSpPr>
            <p:spPr>
              <a:xfrm>
                <a:off x="5352275" y="27855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11859A32-4E6A-034C-BF16-B84AAF7FA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275" y="2785537"/>
                <a:ext cx="224742" cy="15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CE0D7018-D83E-A54F-83D1-D41B8671A2C5}"/>
                  </a:ext>
                </a:extLst>
              </p:cNvPr>
              <p:cNvSpPr txBox="1"/>
              <p:nvPr/>
            </p:nvSpPr>
            <p:spPr>
              <a:xfrm>
                <a:off x="5291176" y="291118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CE0D7018-D83E-A54F-83D1-D41B8671A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76" y="2911186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318">
            <a:extLst>
              <a:ext uri="{FF2B5EF4-FFF2-40B4-BE49-F238E27FC236}">
                <a16:creationId xmlns:a16="http://schemas.microsoft.com/office/drawing/2014/main" id="{A7DCE131-D7EC-1F4D-B15D-19291346283C}"/>
              </a:ext>
            </a:extLst>
          </p:cNvPr>
          <p:cNvSpPr txBox="1"/>
          <p:nvPr/>
        </p:nvSpPr>
        <p:spPr>
          <a:xfrm>
            <a:off x="4378041" y="1945491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319133A-7669-8A43-8CEF-6163747C9E7E}"/>
              </a:ext>
            </a:extLst>
          </p:cNvPr>
          <p:cNvSpPr txBox="1"/>
          <p:nvPr/>
        </p:nvSpPr>
        <p:spPr>
          <a:xfrm>
            <a:off x="4598849" y="217469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072C421-4AEF-DD41-B809-A3E31A1E20F5}"/>
              </a:ext>
            </a:extLst>
          </p:cNvPr>
          <p:cNvSpPr txBox="1"/>
          <p:nvPr/>
        </p:nvSpPr>
        <p:spPr>
          <a:xfrm>
            <a:off x="4550031" y="210324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7CF9DC2-ED35-444D-9327-48C710B7645C}"/>
              </a:ext>
            </a:extLst>
          </p:cNvPr>
          <p:cNvSpPr txBox="1"/>
          <p:nvPr/>
        </p:nvSpPr>
        <p:spPr>
          <a:xfrm>
            <a:off x="4555016" y="219633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6C53BE29-B37D-B548-85D6-6A02E888174E}"/>
              </a:ext>
            </a:extLst>
          </p:cNvPr>
          <p:cNvSpPr txBox="1"/>
          <p:nvPr/>
        </p:nvSpPr>
        <p:spPr>
          <a:xfrm>
            <a:off x="4429070" y="193418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C3FAFD9-FB08-324F-97BE-46BDB04CB18B}"/>
              </a:ext>
            </a:extLst>
          </p:cNvPr>
          <p:cNvSpPr txBox="1"/>
          <p:nvPr/>
        </p:nvSpPr>
        <p:spPr>
          <a:xfrm>
            <a:off x="4202837" y="270810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2C0091B-088E-E546-810A-470EF294E201}"/>
              </a:ext>
            </a:extLst>
          </p:cNvPr>
          <p:cNvSpPr txBox="1"/>
          <p:nvPr/>
        </p:nvSpPr>
        <p:spPr>
          <a:xfrm>
            <a:off x="3881380" y="226185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9516A444-B62B-944B-8D76-DF7EBD7C0926}"/>
              </a:ext>
            </a:extLst>
          </p:cNvPr>
          <p:cNvSpPr txBox="1"/>
          <p:nvPr/>
        </p:nvSpPr>
        <p:spPr>
          <a:xfrm>
            <a:off x="4548131" y="216755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2B3A0E3-4320-6D49-B99F-94A43EA4F9A1}"/>
              </a:ext>
            </a:extLst>
          </p:cNvPr>
          <p:cNvSpPr txBox="1"/>
          <p:nvPr/>
        </p:nvSpPr>
        <p:spPr>
          <a:xfrm>
            <a:off x="4397648" y="201513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AD4B034-6CFC-4E4A-81EC-5FB2A5CC55F6}"/>
              </a:ext>
            </a:extLst>
          </p:cNvPr>
          <p:cNvSpPr txBox="1"/>
          <p:nvPr/>
        </p:nvSpPr>
        <p:spPr>
          <a:xfrm>
            <a:off x="4647976" y="195799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47122C74-1717-A74F-81FB-6A6891AFD930}"/>
              </a:ext>
            </a:extLst>
          </p:cNvPr>
          <p:cNvSpPr txBox="1"/>
          <p:nvPr/>
        </p:nvSpPr>
        <p:spPr>
          <a:xfrm>
            <a:off x="4515024" y="207230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6C6E1F5-331C-5648-8B26-112367E4678A}"/>
              </a:ext>
            </a:extLst>
          </p:cNvPr>
          <p:cNvSpPr txBox="1"/>
          <p:nvPr/>
        </p:nvSpPr>
        <p:spPr>
          <a:xfrm>
            <a:off x="4500224" y="19627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0ED54E79-A9DE-DE45-8497-D405BAB9FD22}"/>
              </a:ext>
            </a:extLst>
          </p:cNvPr>
          <p:cNvSpPr txBox="1"/>
          <p:nvPr/>
        </p:nvSpPr>
        <p:spPr>
          <a:xfrm>
            <a:off x="4332134" y="168890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A7117C27-8F62-6549-AC23-24B2DB5F4FD2}"/>
              </a:ext>
            </a:extLst>
          </p:cNvPr>
          <p:cNvSpPr txBox="1"/>
          <p:nvPr/>
        </p:nvSpPr>
        <p:spPr>
          <a:xfrm>
            <a:off x="4445825" y="161414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A875DED-4A37-1549-AD00-CD02EA14B92D}"/>
              </a:ext>
            </a:extLst>
          </p:cNvPr>
          <p:cNvSpPr txBox="1"/>
          <p:nvPr/>
        </p:nvSpPr>
        <p:spPr>
          <a:xfrm>
            <a:off x="3809561" y="252236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EFCB3B7A-5E72-1B4D-AC28-FD7D25CF9C74}"/>
              </a:ext>
            </a:extLst>
          </p:cNvPr>
          <p:cNvSpPr txBox="1"/>
          <p:nvPr/>
        </p:nvSpPr>
        <p:spPr>
          <a:xfrm>
            <a:off x="4469137" y="197368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4807553-0E16-B648-8979-3E4031B1AFEB}"/>
              </a:ext>
            </a:extLst>
          </p:cNvPr>
          <p:cNvSpPr txBox="1"/>
          <p:nvPr/>
        </p:nvSpPr>
        <p:spPr>
          <a:xfrm>
            <a:off x="4534314" y="190819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35950445-BFFC-BA4F-AC65-581561F25E06}"/>
              </a:ext>
            </a:extLst>
          </p:cNvPr>
          <p:cNvSpPr txBox="1"/>
          <p:nvPr/>
        </p:nvSpPr>
        <p:spPr>
          <a:xfrm>
            <a:off x="4422388" y="164128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C697D19E-2C3A-7A46-ACDF-FDAC694BF3F0}"/>
              </a:ext>
            </a:extLst>
          </p:cNvPr>
          <p:cNvSpPr txBox="1"/>
          <p:nvPr/>
        </p:nvSpPr>
        <p:spPr>
          <a:xfrm>
            <a:off x="4344764" y="151985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4B9F976A-6D26-EC4D-ACEC-E3340A97E90C}"/>
              </a:ext>
            </a:extLst>
          </p:cNvPr>
          <p:cNvSpPr txBox="1"/>
          <p:nvPr/>
        </p:nvSpPr>
        <p:spPr>
          <a:xfrm>
            <a:off x="4074449" y="265095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C908BD2-6606-9448-83E4-D6ECF9DA3FE5}"/>
              </a:ext>
            </a:extLst>
          </p:cNvPr>
          <p:cNvSpPr txBox="1"/>
          <p:nvPr/>
        </p:nvSpPr>
        <p:spPr>
          <a:xfrm>
            <a:off x="4634133" y="189609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907E67F7-8832-374A-90CC-E8DBA2768931}"/>
              </a:ext>
            </a:extLst>
          </p:cNvPr>
          <p:cNvSpPr txBox="1"/>
          <p:nvPr/>
        </p:nvSpPr>
        <p:spPr>
          <a:xfrm>
            <a:off x="4474983" y="173893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0D6A56B2-FF13-E548-B031-FAE70996A5E5}"/>
              </a:ext>
            </a:extLst>
          </p:cNvPr>
          <p:cNvSpPr txBox="1"/>
          <p:nvPr/>
        </p:nvSpPr>
        <p:spPr>
          <a:xfrm>
            <a:off x="4385048" y="156272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3B2C58A-0C91-AD47-BBE2-7FBD0369C3B5}"/>
              </a:ext>
            </a:extLst>
          </p:cNvPr>
          <p:cNvSpPr txBox="1"/>
          <p:nvPr/>
        </p:nvSpPr>
        <p:spPr>
          <a:xfrm>
            <a:off x="3985924" y="133171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196B2D5A-857F-3B4A-AA15-984122DD445C}"/>
              </a:ext>
            </a:extLst>
          </p:cNvPr>
          <p:cNvSpPr txBox="1"/>
          <p:nvPr/>
        </p:nvSpPr>
        <p:spPr>
          <a:xfrm>
            <a:off x="4601436" y="195582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51023F81-6627-414C-941D-501D2C38B434}"/>
              </a:ext>
            </a:extLst>
          </p:cNvPr>
          <p:cNvSpPr txBox="1"/>
          <p:nvPr/>
        </p:nvSpPr>
        <p:spPr>
          <a:xfrm>
            <a:off x="4616597" y="201298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5A95D16C-589F-6D45-81F9-479618203BC0}"/>
              </a:ext>
            </a:extLst>
          </p:cNvPr>
          <p:cNvSpPr txBox="1"/>
          <p:nvPr/>
        </p:nvSpPr>
        <p:spPr>
          <a:xfrm>
            <a:off x="4402362" y="172940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7319F43D-0C1C-D74F-9485-40571F8865D3}"/>
              </a:ext>
            </a:extLst>
          </p:cNvPr>
          <p:cNvSpPr txBox="1"/>
          <p:nvPr/>
        </p:nvSpPr>
        <p:spPr>
          <a:xfrm>
            <a:off x="4431399" y="173653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9AD483E5-882E-6B4F-AD1F-7A0455C21D57}"/>
              </a:ext>
            </a:extLst>
          </p:cNvPr>
          <p:cNvSpPr txBox="1"/>
          <p:nvPr/>
        </p:nvSpPr>
        <p:spPr>
          <a:xfrm>
            <a:off x="5190405" y="25952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BBA16E59-45DD-2342-B54A-CE7D8FFB09BB}"/>
              </a:ext>
            </a:extLst>
          </p:cNvPr>
          <p:cNvSpPr txBox="1"/>
          <p:nvPr/>
        </p:nvSpPr>
        <p:spPr>
          <a:xfrm>
            <a:off x="5162365" y="259856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95644376-62CE-8E47-AE8C-5F2051C4B28D}"/>
              </a:ext>
            </a:extLst>
          </p:cNvPr>
          <p:cNvSpPr txBox="1"/>
          <p:nvPr/>
        </p:nvSpPr>
        <p:spPr>
          <a:xfrm>
            <a:off x="4579652" y="219515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E24215A3-F7FA-AD48-8615-8A01B20716F8}"/>
              </a:ext>
            </a:extLst>
          </p:cNvPr>
          <p:cNvSpPr txBox="1"/>
          <p:nvPr/>
        </p:nvSpPr>
        <p:spPr>
          <a:xfrm>
            <a:off x="4334474" y="236663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BCC83A4-90E4-A54F-B1EB-1FE7FC37011D}"/>
              </a:ext>
            </a:extLst>
          </p:cNvPr>
          <p:cNvSpPr txBox="1"/>
          <p:nvPr/>
        </p:nvSpPr>
        <p:spPr>
          <a:xfrm>
            <a:off x="5820263" y="185799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D87E39E6-BC1C-7348-A5B9-6A0E4BA7D350}"/>
              </a:ext>
            </a:extLst>
          </p:cNvPr>
          <p:cNvSpPr txBox="1"/>
          <p:nvPr/>
        </p:nvSpPr>
        <p:spPr>
          <a:xfrm>
            <a:off x="5759297" y="198559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706B4A1-EC69-D442-98CE-C646B2C33CAB}"/>
              </a:ext>
            </a:extLst>
          </p:cNvPr>
          <p:cNvSpPr txBox="1"/>
          <p:nvPr/>
        </p:nvSpPr>
        <p:spPr>
          <a:xfrm>
            <a:off x="5227541" y="259679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867A728A-DAE8-EE4D-A9F1-B0AD819B9D63}"/>
              </a:ext>
            </a:extLst>
          </p:cNvPr>
          <p:cNvSpPr txBox="1"/>
          <p:nvPr/>
        </p:nvSpPr>
        <p:spPr>
          <a:xfrm>
            <a:off x="5140257" y="259380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64C889B4-9ADF-8C47-A440-C40BDCD3D360}"/>
              </a:ext>
            </a:extLst>
          </p:cNvPr>
          <p:cNvSpPr txBox="1"/>
          <p:nvPr/>
        </p:nvSpPr>
        <p:spPr>
          <a:xfrm>
            <a:off x="4452934" y="22999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8ABDF3C3-18FF-FE48-BC6D-0B187D946D85}"/>
              </a:ext>
            </a:extLst>
          </p:cNvPr>
          <p:cNvSpPr txBox="1"/>
          <p:nvPr/>
        </p:nvSpPr>
        <p:spPr>
          <a:xfrm>
            <a:off x="4266011" y="241281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14036C3-AC6F-DF4A-928E-6457149913E3}"/>
              </a:ext>
            </a:extLst>
          </p:cNvPr>
          <p:cNvSpPr txBox="1"/>
          <p:nvPr/>
        </p:nvSpPr>
        <p:spPr>
          <a:xfrm>
            <a:off x="4294089" y="252236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8CC6BAE0-0A84-CF4E-8209-18AB4D5510E6}"/>
              </a:ext>
            </a:extLst>
          </p:cNvPr>
          <p:cNvSpPr txBox="1"/>
          <p:nvPr/>
        </p:nvSpPr>
        <p:spPr>
          <a:xfrm>
            <a:off x="5711840" y="196752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CC0726C-68E5-5146-B4CB-99E390401C85}"/>
              </a:ext>
            </a:extLst>
          </p:cNvPr>
          <p:cNvSpPr txBox="1"/>
          <p:nvPr/>
        </p:nvSpPr>
        <p:spPr>
          <a:xfrm>
            <a:off x="5788136" y="201038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99A48ECA-184A-FA41-8BED-B308B21D0961}"/>
              </a:ext>
            </a:extLst>
          </p:cNvPr>
          <p:cNvSpPr txBox="1"/>
          <p:nvPr/>
        </p:nvSpPr>
        <p:spPr>
          <a:xfrm>
            <a:off x="4168215" y="340969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D81F05D-2E2E-5149-A757-7578B5BA04C3}"/>
              </a:ext>
            </a:extLst>
          </p:cNvPr>
          <p:cNvSpPr txBox="1"/>
          <p:nvPr/>
        </p:nvSpPr>
        <p:spPr>
          <a:xfrm>
            <a:off x="4129362" y="249996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5E025D1C-C373-524E-9795-CCAAB9A981B4}"/>
              </a:ext>
            </a:extLst>
          </p:cNvPr>
          <p:cNvSpPr txBox="1"/>
          <p:nvPr/>
        </p:nvSpPr>
        <p:spPr>
          <a:xfrm>
            <a:off x="4054679" y="272239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E44B33F3-0CD4-FA4C-960D-AB4555755B18}"/>
              </a:ext>
            </a:extLst>
          </p:cNvPr>
          <p:cNvSpPr txBox="1"/>
          <p:nvPr/>
        </p:nvSpPr>
        <p:spPr>
          <a:xfrm>
            <a:off x="4349982" y="204037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C8D18573-08F6-8244-8636-5B285DED618B}"/>
              </a:ext>
            </a:extLst>
          </p:cNvPr>
          <p:cNvSpPr txBox="1"/>
          <p:nvPr/>
        </p:nvSpPr>
        <p:spPr>
          <a:xfrm>
            <a:off x="5729690" y="197110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01F0E1B1-CC41-2549-96B2-0B125C6F2055}"/>
              </a:ext>
            </a:extLst>
          </p:cNvPr>
          <p:cNvSpPr txBox="1"/>
          <p:nvPr/>
        </p:nvSpPr>
        <p:spPr>
          <a:xfrm>
            <a:off x="5798839" y="202468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8CDC2D8-B32C-114D-A0D2-7AC5FED14B59}"/>
              </a:ext>
            </a:extLst>
          </p:cNvPr>
          <p:cNvSpPr txBox="1"/>
          <p:nvPr/>
        </p:nvSpPr>
        <p:spPr>
          <a:xfrm>
            <a:off x="4003558" y="329291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5CB92154-FF6E-F941-ACED-DE287CED74A9}"/>
              </a:ext>
            </a:extLst>
          </p:cNvPr>
          <p:cNvSpPr txBox="1"/>
          <p:nvPr/>
        </p:nvSpPr>
        <p:spPr>
          <a:xfrm>
            <a:off x="4066556" y="249519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2CFC4CF9-ADD7-7140-A148-918FB9226FB0}"/>
              </a:ext>
            </a:extLst>
          </p:cNvPr>
          <p:cNvSpPr txBox="1"/>
          <p:nvPr/>
        </p:nvSpPr>
        <p:spPr>
          <a:xfrm>
            <a:off x="4336909" y="213898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54262AA-9ED6-6D41-A286-EAEFA8ECA91F}"/>
              </a:ext>
            </a:extLst>
          </p:cNvPr>
          <p:cNvSpPr txBox="1"/>
          <p:nvPr/>
        </p:nvSpPr>
        <p:spPr>
          <a:xfrm>
            <a:off x="4648266" y="208183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45312163-7E7E-7144-ABB4-478CB7B5CF21}"/>
              </a:ext>
            </a:extLst>
          </p:cNvPr>
          <p:cNvSpPr txBox="1"/>
          <p:nvPr/>
        </p:nvSpPr>
        <p:spPr>
          <a:xfrm>
            <a:off x="3857148" y="230447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BDD7D74A-F122-3C4B-8906-7732C34EEE6F}"/>
              </a:ext>
            </a:extLst>
          </p:cNvPr>
          <p:cNvSpPr txBox="1"/>
          <p:nvPr/>
        </p:nvSpPr>
        <p:spPr>
          <a:xfrm>
            <a:off x="3828758" y="23592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7FEA63F3-4C03-0540-AA07-56DB3946D593}"/>
              </a:ext>
            </a:extLst>
          </p:cNvPr>
          <p:cNvSpPr txBox="1"/>
          <p:nvPr/>
        </p:nvSpPr>
        <p:spPr>
          <a:xfrm>
            <a:off x="4096566" y="27021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B595BD2-B6EC-DE4F-8A47-05839ACACEEC}"/>
              </a:ext>
            </a:extLst>
          </p:cNvPr>
          <p:cNvSpPr txBox="1"/>
          <p:nvPr/>
        </p:nvSpPr>
        <p:spPr>
          <a:xfrm>
            <a:off x="4766798" y="26140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172FE7A2-DF9A-0746-86E8-84C00AD87486}"/>
              </a:ext>
            </a:extLst>
          </p:cNvPr>
          <p:cNvSpPr txBox="1"/>
          <p:nvPr/>
        </p:nvSpPr>
        <p:spPr>
          <a:xfrm>
            <a:off x="5527635" y="235685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30C2404B-D471-B848-B5DB-3B400D50D454}"/>
              </a:ext>
            </a:extLst>
          </p:cNvPr>
          <p:cNvSpPr txBox="1"/>
          <p:nvPr/>
        </p:nvSpPr>
        <p:spPr>
          <a:xfrm>
            <a:off x="4579541" y="224019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56C53648-335B-444D-BEE5-84E26E53A718}"/>
              </a:ext>
            </a:extLst>
          </p:cNvPr>
          <p:cNvSpPr txBox="1"/>
          <p:nvPr/>
        </p:nvSpPr>
        <p:spPr>
          <a:xfrm>
            <a:off x="4674791" y="218063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31E5D235-44BB-4B46-8F50-14BF7F9D5C81}"/>
              </a:ext>
            </a:extLst>
          </p:cNvPr>
          <p:cNvSpPr txBox="1"/>
          <p:nvPr/>
        </p:nvSpPr>
        <p:spPr>
          <a:xfrm>
            <a:off x="5808364" y="207489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F8E8E08C-6934-F045-86C0-16635D85A8ED}"/>
              </a:ext>
            </a:extLst>
          </p:cNvPr>
          <p:cNvSpPr txBox="1"/>
          <p:nvPr/>
        </p:nvSpPr>
        <p:spPr>
          <a:xfrm>
            <a:off x="4779646" y="299743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8592A707-5505-5541-AF49-DA790E7C4AE1}"/>
              </a:ext>
            </a:extLst>
          </p:cNvPr>
          <p:cNvSpPr txBox="1"/>
          <p:nvPr/>
        </p:nvSpPr>
        <p:spPr>
          <a:xfrm>
            <a:off x="3909793" y="172841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14586A60-7B4E-E14E-9F7E-3A54789D7351}"/>
              </a:ext>
            </a:extLst>
          </p:cNvPr>
          <p:cNvSpPr txBox="1"/>
          <p:nvPr/>
        </p:nvSpPr>
        <p:spPr>
          <a:xfrm>
            <a:off x="3883660" y="236184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FADA7849-5FA2-A241-96E9-FF0F21FFAE1C}"/>
              </a:ext>
            </a:extLst>
          </p:cNvPr>
          <p:cNvSpPr txBox="1"/>
          <p:nvPr/>
        </p:nvSpPr>
        <p:spPr>
          <a:xfrm>
            <a:off x="4581209" y="233783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F9CE961-486E-974A-9110-9075F08CD27F}"/>
              </a:ext>
            </a:extLst>
          </p:cNvPr>
          <p:cNvSpPr txBox="1"/>
          <p:nvPr/>
        </p:nvSpPr>
        <p:spPr>
          <a:xfrm>
            <a:off x="5545317" y="230687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11FE712-38E5-2541-AFBC-D519AFB88969}"/>
              </a:ext>
            </a:extLst>
          </p:cNvPr>
          <p:cNvSpPr txBox="1"/>
          <p:nvPr/>
        </p:nvSpPr>
        <p:spPr>
          <a:xfrm>
            <a:off x="3809561" y="245450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1F441200-C5E1-ED4C-BFA2-D13E205F8B05}"/>
              </a:ext>
            </a:extLst>
          </p:cNvPr>
          <p:cNvSpPr txBox="1"/>
          <p:nvPr/>
        </p:nvSpPr>
        <p:spPr>
          <a:xfrm>
            <a:off x="4126208" y="253071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70B7C5F0-9EF8-BC4C-B7F7-B8C3C2D1EC41}"/>
              </a:ext>
            </a:extLst>
          </p:cNvPr>
          <p:cNvSpPr txBox="1"/>
          <p:nvPr/>
        </p:nvSpPr>
        <p:spPr>
          <a:xfrm>
            <a:off x="5035052" y="238307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23C0821E-EFB6-FB4B-8AD4-7882D2F4281A}"/>
              </a:ext>
            </a:extLst>
          </p:cNvPr>
          <p:cNvSpPr txBox="1"/>
          <p:nvPr/>
        </p:nvSpPr>
        <p:spPr>
          <a:xfrm>
            <a:off x="4791164" y="234497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08AB593F-03DB-6247-91CC-2E1B77A32C90}"/>
              </a:ext>
            </a:extLst>
          </p:cNvPr>
          <p:cNvSpPr txBox="1"/>
          <p:nvPr/>
        </p:nvSpPr>
        <p:spPr>
          <a:xfrm>
            <a:off x="5001718" y="27402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4A5E4E61-A38E-D64E-9145-36EBA11B0EC9}"/>
              </a:ext>
            </a:extLst>
          </p:cNvPr>
          <p:cNvSpPr txBox="1"/>
          <p:nvPr/>
        </p:nvSpPr>
        <p:spPr>
          <a:xfrm>
            <a:off x="4911869" y="310457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B5D0B97C-B05F-124F-9CFA-2E7A72660A5A}"/>
              </a:ext>
            </a:extLst>
          </p:cNvPr>
          <p:cNvSpPr txBox="1"/>
          <p:nvPr/>
        </p:nvSpPr>
        <p:spPr>
          <a:xfrm>
            <a:off x="4376839" y="236878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C0084559-040E-9D4F-9C68-93E672B7D4C4}"/>
              </a:ext>
            </a:extLst>
          </p:cNvPr>
          <p:cNvSpPr txBox="1"/>
          <p:nvPr/>
        </p:nvSpPr>
        <p:spPr>
          <a:xfrm>
            <a:off x="5411167" y="234973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757B8F26-E516-854C-B97E-248E889B4B12}"/>
              </a:ext>
            </a:extLst>
          </p:cNvPr>
          <p:cNvSpPr txBox="1"/>
          <p:nvPr/>
        </p:nvSpPr>
        <p:spPr>
          <a:xfrm>
            <a:off x="5044720" y="272597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248B83A8-AE39-3242-929D-ACB590090013}"/>
              </a:ext>
            </a:extLst>
          </p:cNvPr>
          <p:cNvSpPr txBox="1"/>
          <p:nvPr/>
        </p:nvSpPr>
        <p:spPr>
          <a:xfrm>
            <a:off x="5148172" y="27783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42DB0AB4-E208-AA40-8F67-E22BA819A771}"/>
              </a:ext>
            </a:extLst>
          </p:cNvPr>
          <p:cNvSpPr txBox="1"/>
          <p:nvPr/>
        </p:nvSpPr>
        <p:spPr>
          <a:xfrm>
            <a:off x="4835789" y="298550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B6D00EF4-A5C6-A946-B3C5-A2DDFB8337A7}"/>
              </a:ext>
            </a:extLst>
          </p:cNvPr>
          <p:cNvSpPr txBox="1"/>
          <p:nvPr/>
        </p:nvSpPr>
        <p:spPr>
          <a:xfrm>
            <a:off x="4818128" y="302360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62CD4226-CA42-914F-B4B5-9E44EDA753C3}"/>
              </a:ext>
            </a:extLst>
          </p:cNvPr>
          <p:cNvSpPr txBox="1"/>
          <p:nvPr/>
        </p:nvSpPr>
        <p:spPr>
          <a:xfrm>
            <a:off x="5820743" y="240448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F80B3113-2E4D-9445-8DEB-A809CF155583}"/>
              </a:ext>
            </a:extLst>
          </p:cNvPr>
          <p:cNvSpPr txBox="1"/>
          <p:nvPr/>
        </p:nvSpPr>
        <p:spPr>
          <a:xfrm>
            <a:off x="5761796" y="242829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3B4C7E1-96CE-9449-B8C3-BDB7074C97E2}"/>
              </a:ext>
            </a:extLst>
          </p:cNvPr>
          <p:cNvSpPr txBox="1"/>
          <p:nvPr/>
        </p:nvSpPr>
        <p:spPr>
          <a:xfrm>
            <a:off x="5725080" y="263070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33D38731-F65F-5B49-9E8C-E0432DFE1912}"/>
              </a:ext>
            </a:extLst>
          </p:cNvPr>
          <p:cNvSpPr txBox="1"/>
          <p:nvPr/>
        </p:nvSpPr>
        <p:spPr>
          <a:xfrm>
            <a:off x="5170667" y="275454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41766F46-1756-DC46-A370-27916E52137F}"/>
              </a:ext>
            </a:extLst>
          </p:cNvPr>
          <p:cNvSpPr txBox="1"/>
          <p:nvPr/>
        </p:nvSpPr>
        <p:spPr>
          <a:xfrm>
            <a:off x="5390783" y="287835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ED153D09-A743-B247-ABFD-356C7C6D2C95}"/>
              </a:ext>
            </a:extLst>
          </p:cNvPr>
          <p:cNvSpPr txBox="1"/>
          <p:nvPr/>
        </p:nvSpPr>
        <p:spPr>
          <a:xfrm>
            <a:off x="5096812" y="30831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B9882400-5726-DE49-BE4C-132B3BE201B4}"/>
              </a:ext>
            </a:extLst>
          </p:cNvPr>
          <p:cNvSpPr txBox="1"/>
          <p:nvPr/>
        </p:nvSpPr>
        <p:spPr>
          <a:xfrm>
            <a:off x="5471732" y="266406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C1E62680-156D-1E47-9B52-47E8F5990FBD}"/>
              </a:ext>
            </a:extLst>
          </p:cNvPr>
          <p:cNvSpPr txBox="1"/>
          <p:nvPr/>
        </p:nvSpPr>
        <p:spPr>
          <a:xfrm>
            <a:off x="4424287" y="24285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C9ADADF-64FB-5F48-AD64-074900616B73}"/>
              </a:ext>
            </a:extLst>
          </p:cNvPr>
          <p:cNvSpPr txBox="1"/>
          <p:nvPr/>
        </p:nvSpPr>
        <p:spPr>
          <a:xfrm>
            <a:off x="5495442" y="266642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2CF6CDBF-360B-2B46-AE4F-7EE037815D04}"/>
              </a:ext>
            </a:extLst>
          </p:cNvPr>
          <p:cNvSpPr txBox="1"/>
          <p:nvPr/>
        </p:nvSpPr>
        <p:spPr>
          <a:xfrm>
            <a:off x="5275907" y="269978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8B2B09C6-B499-C745-BEBA-03AF351B2108}"/>
              </a:ext>
            </a:extLst>
          </p:cNvPr>
          <p:cNvSpPr txBox="1"/>
          <p:nvPr/>
        </p:nvSpPr>
        <p:spPr>
          <a:xfrm>
            <a:off x="4967932" y="283789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216BAC51-60BC-8A43-9184-AE2237F42CBD}"/>
              </a:ext>
            </a:extLst>
          </p:cNvPr>
          <p:cNvSpPr txBox="1"/>
          <p:nvPr/>
        </p:nvSpPr>
        <p:spPr>
          <a:xfrm>
            <a:off x="4371227" y="219017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5DAC7111-4EB0-3D4B-BFAA-67EB634EA9F3}"/>
              </a:ext>
            </a:extLst>
          </p:cNvPr>
          <p:cNvSpPr txBox="1"/>
          <p:nvPr/>
        </p:nvSpPr>
        <p:spPr>
          <a:xfrm>
            <a:off x="4164118" y="247592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E7F0B8ED-AC27-584B-A33C-72D2A228E867}"/>
              </a:ext>
            </a:extLst>
          </p:cNvPr>
          <p:cNvSpPr txBox="1"/>
          <p:nvPr/>
        </p:nvSpPr>
        <p:spPr>
          <a:xfrm>
            <a:off x="5207918" y="299267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B92259E-86A4-544A-ABFD-6145E64D06FE}"/>
              </a:ext>
            </a:extLst>
          </p:cNvPr>
          <p:cNvSpPr txBox="1"/>
          <p:nvPr/>
        </p:nvSpPr>
        <p:spPr>
          <a:xfrm>
            <a:off x="5002903" y="299027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124BFE2B-7583-234E-A0E0-CEA55FC3D81A}"/>
              </a:ext>
            </a:extLst>
          </p:cNvPr>
          <p:cNvSpPr txBox="1"/>
          <p:nvPr/>
        </p:nvSpPr>
        <p:spPr>
          <a:xfrm>
            <a:off x="4387414" y="215921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78B1E144-5AC8-604E-92CF-08B4D79C6323}"/>
              </a:ext>
            </a:extLst>
          </p:cNvPr>
          <p:cNvSpPr txBox="1"/>
          <p:nvPr/>
        </p:nvSpPr>
        <p:spPr>
          <a:xfrm>
            <a:off x="4238205" y="247831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96D0A604-0DDC-0A45-9E70-05D52DF95F3B}"/>
              </a:ext>
            </a:extLst>
          </p:cNvPr>
          <p:cNvSpPr txBox="1"/>
          <p:nvPr/>
        </p:nvSpPr>
        <p:spPr>
          <a:xfrm>
            <a:off x="4987731" y="279977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B5A5796E-7727-6B47-B19E-94318C26D6C0}"/>
              </a:ext>
            </a:extLst>
          </p:cNvPr>
          <p:cNvSpPr txBox="1"/>
          <p:nvPr/>
        </p:nvSpPr>
        <p:spPr>
          <a:xfrm>
            <a:off x="4967932" y="299503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293D3538-90EB-3841-BCEF-A2CA0785EB27}"/>
              </a:ext>
            </a:extLst>
          </p:cNvPr>
          <p:cNvSpPr txBox="1"/>
          <p:nvPr/>
        </p:nvSpPr>
        <p:spPr>
          <a:xfrm>
            <a:off x="4199295" y="248068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7013D166-2692-3F40-BC61-68BFAB42A77E}"/>
              </a:ext>
            </a:extLst>
          </p:cNvPr>
          <p:cNvSpPr txBox="1"/>
          <p:nvPr/>
        </p:nvSpPr>
        <p:spPr>
          <a:xfrm>
            <a:off x="3882761" y="190684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842B6E18-20F1-314A-B81F-5083D935DE8B}"/>
              </a:ext>
            </a:extLst>
          </p:cNvPr>
          <p:cNvSpPr txBox="1"/>
          <p:nvPr/>
        </p:nvSpPr>
        <p:spPr>
          <a:xfrm>
            <a:off x="3643350" y="125551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AF9D31A0-332F-164D-8D83-AADD6B7AEBF2}"/>
              </a:ext>
            </a:extLst>
          </p:cNvPr>
          <p:cNvSpPr txBox="1"/>
          <p:nvPr/>
        </p:nvSpPr>
        <p:spPr>
          <a:xfrm>
            <a:off x="3171029" y="167938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C58B6FB2-9F40-F445-88DA-03EED56C9AC2}"/>
              </a:ext>
            </a:extLst>
          </p:cNvPr>
          <p:cNvSpPr txBox="1"/>
          <p:nvPr/>
        </p:nvSpPr>
        <p:spPr>
          <a:xfrm>
            <a:off x="3188129" y="156031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68DA19D-418F-ED40-8F3B-2130CA6E8913}"/>
              </a:ext>
            </a:extLst>
          </p:cNvPr>
          <p:cNvSpPr txBox="1"/>
          <p:nvPr/>
        </p:nvSpPr>
        <p:spPr>
          <a:xfrm>
            <a:off x="3381366" y="159365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97BFD60-08FA-8140-AD3A-9E0386246413}"/>
              </a:ext>
            </a:extLst>
          </p:cNvPr>
          <p:cNvSpPr txBox="1"/>
          <p:nvPr/>
        </p:nvSpPr>
        <p:spPr>
          <a:xfrm>
            <a:off x="3155077" y="128649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EB5B4D0C-3C71-9C4B-A87A-AA6326C4A955}"/>
              </a:ext>
            </a:extLst>
          </p:cNvPr>
          <p:cNvSpPr txBox="1"/>
          <p:nvPr/>
        </p:nvSpPr>
        <p:spPr>
          <a:xfrm>
            <a:off x="3983339" y="179368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C96021C8-0ACF-EA45-88B1-C165963268CA}"/>
              </a:ext>
            </a:extLst>
          </p:cNvPr>
          <p:cNvSpPr txBox="1"/>
          <p:nvPr/>
        </p:nvSpPr>
        <p:spPr>
          <a:xfrm>
            <a:off x="3208924" y="129602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3471D11E-5EAB-3E43-8A21-12EAAB46B386}"/>
              </a:ext>
            </a:extLst>
          </p:cNvPr>
          <p:cNvSpPr txBox="1"/>
          <p:nvPr/>
        </p:nvSpPr>
        <p:spPr>
          <a:xfrm>
            <a:off x="3166331" y="171271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518F99DE-5803-3A45-957F-150BD6AF6FC3}"/>
              </a:ext>
            </a:extLst>
          </p:cNvPr>
          <p:cNvSpPr txBox="1"/>
          <p:nvPr/>
        </p:nvSpPr>
        <p:spPr>
          <a:xfrm>
            <a:off x="3204395" y="155557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6B0AFC6-6E8F-304F-8272-ED21225E0CBD}"/>
              </a:ext>
            </a:extLst>
          </p:cNvPr>
          <p:cNvSpPr txBox="1"/>
          <p:nvPr/>
        </p:nvSpPr>
        <p:spPr>
          <a:xfrm>
            <a:off x="3119395" y="227254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7B74E9C5-8150-484C-8D88-BEE1A00E684E}"/>
              </a:ext>
            </a:extLst>
          </p:cNvPr>
          <p:cNvSpPr txBox="1"/>
          <p:nvPr/>
        </p:nvSpPr>
        <p:spPr>
          <a:xfrm>
            <a:off x="3621314" y="174129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9DE8E546-E3CE-BD4C-9184-3A4A5675B04F}"/>
              </a:ext>
            </a:extLst>
          </p:cNvPr>
          <p:cNvSpPr txBox="1"/>
          <p:nvPr/>
        </p:nvSpPr>
        <p:spPr>
          <a:xfrm>
            <a:off x="3763194" y="171271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31EB18D-8758-374F-8787-052CBBB162EE}"/>
              </a:ext>
            </a:extLst>
          </p:cNvPr>
          <p:cNvSpPr txBox="1"/>
          <p:nvPr/>
        </p:nvSpPr>
        <p:spPr>
          <a:xfrm>
            <a:off x="4413941" y="183418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C8DF1671-16D6-F044-ACCF-9193DFA2DB89}"/>
              </a:ext>
            </a:extLst>
          </p:cNvPr>
          <p:cNvSpPr txBox="1"/>
          <p:nvPr/>
        </p:nvSpPr>
        <p:spPr>
          <a:xfrm>
            <a:off x="3742250" y="1376019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F2473A6E-7AFD-104E-AED5-D755086CAA44}"/>
              </a:ext>
            </a:extLst>
          </p:cNvPr>
          <p:cNvSpPr txBox="1"/>
          <p:nvPr/>
        </p:nvSpPr>
        <p:spPr>
          <a:xfrm>
            <a:off x="3140678" y="159129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AD5FD9E-21E9-FB41-AFAC-8A26712A379F}"/>
              </a:ext>
            </a:extLst>
          </p:cNvPr>
          <p:cNvSpPr txBox="1"/>
          <p:nvPr/>
        </p:nvSpPr>
        <p:spPr>
          <a:xfrm>
            <a:off x="3736587" y="1406750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70F9ADCA-7E3C-A341-93CC-239C41F40CF2}"/>
              </a:ext>
            </a:extLst>
          </p:cNvPr>
          <p:cNvSpPr txBox="1"/>
          <p:nvPr/>
        </p:nvSpPr>
        <p:spPr>
          <a:xfrm>
            <a:off x="3553301" y="240711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CE14DDEE-A966-7F40-BE32-4D1E81AB14D3}"/>
              </a:ext>
            </a:extLst>
          </p:cNvPr>
          <p:cNvSpPr txBox="1"/>
          <p:nvPr/>
        </p:nvSpPr>
        <p:spPr>
          <a:xfrm>
            <a:off x="3837288" y="187228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F2A3EDA4-BC56-8348-A96D-F66D0540F4D6}"/>
              </a:ext>
            </a:extLst>
          </p:cNvPr>
          <p:cNvSpPr txBox="1"/>
          <p:nvPr/>
        </p:nvSpPr>
        <p:spPr>
          <a:xfrm>
            <a:off x="2916388" y="217708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7D82BB58-8E58-8449-8A06-62C5BDB00EE9}"/>
              </a:ext>
            </a:extLst>
          </p:cNvPr>
          <p:cNvSpPr txBox="1"/>
          <p:nvPr/>
        </p:nvSpPr>
        <p:spPr>
          <a:xfrm>
            <a:off x="3615623" y="137935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0CCCDFA1-9C6F-B44A-A3BC-9D969C20DE37}"/>
              </a:ext>
            </a:extLst>
          </p:cNvPr>
          <p:cNvSpPr txBox="1"/>
          <p:nvPr/>
        </p:nvSpPr>
        <p:spPr>
          <a:xfrm>
            <a:off x="3555226" y="140457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442DBFDA-3A8D-7B47-A052-7FF09F9B679D}"/>
              </a:ext>
            </a:extLst>
          </p:cNvPr>
          <p:cNvSpPr txBox="1"/>
          <p:nvPr/>
        </p:nvSpPr>
        <p:spPr>
          <a:xfrm>
            <a:off x="3712526" y="127456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BF2390AF-9A63-1143-A777-FD53A473D752}"/>
              </a:ext>
            </a:extLst>
          </p:cNvPr>
          <p:cNvSpPr txBox="1"/>
          <p:nvPr/>
        </p:nvSpPr>
        <p:spPr>
          <a:xfrm>
            <a:off x="3889860" y="183178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FD4BE82E-2AC4-4B40-86CB-824FAA9B693C}"/>
              </a:ext>
            </a:extLst>
          </p:cNvPr>
          <p:cNvSpPr txBox="1"/>
          <p:nvPr/>
        </p:nvSpPr>
        <p:spPr>
          <a:xfrm>
            <a:off x="3785452" y="157460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54DDFC69-EC80-574C-8C56-AAD7162E9287}"/>
              </a:ext>
            </a:extLst>
          </p:cNvPr>
          <p:cNvSpPr txBox="1"/>
          <p:nvPr/>
        </p:nvSpPr>
        <p:spPr>
          <a:xfrm>
            <a:off x="3709736" y="141151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9CB0E8A-2305-4948-AB22-AE1DDB6350E6}"/>
              </a:ext>
            </a:extLst>
          </p:cNvPr>
          <p:cNvSpPr txBox="1"/>
          <p:nvPr/>
        </p:nvSpPr>
        <p:spPr>
          <a:xfrm>
            <a:off x="3487125" y="208659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BBC96DB2-E117-7C4E-84C8-2D0386C2D7E9}"/>
              </a:ext>
            </a:extLst>
          </p:cNvPr>
          <p:cNvSpPr txBox="1"/>
          <p:nvPr/>
        </p:nvSpPr>
        <p:spPr>
          <a:xfrm>
            <a:off x="3764106" y="200562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AD2BCEF2-D27C-4948-9E02-A09C5AA640C2}"/>
              </a:ext>
            </a:extLst>
          </p:cNvPr>
          <p:cNvSpPr txBox="1"/>
          <p:nvPr/>
        </p:nvSpPr>
        <p:spPr>
          <a:xfrm>
            <a:off x="3571218" y="208657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CD9DA610-8583-7641-B52B-97A9417928DC}"/>
              </a:ext>
            </a:extLst>
          </p:cNvPr>
          <p:cNvSpPr txBox="1"/>
          <p:nvPr/>
        </p:nvSpPr>
        <p:spPr>
          <a:xfrm>
            <a:off x="3723106" y="194371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A51A3648-F005-8B4F-B2EE-32C6DE0E2FB7}"/>
              </a:ext>
            </a:extLst>
          </p:cNvPr>
          <p:cNvSpPr txBox="1"/>
          <p:nvPr/>
        </p:nvSpPr>
        <p:spPr>
          <a:xfrm>
            <a:off x="3671363" y="139840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3C059092-1D55-944B-BE15-5F16351EA540}"/>
              </a:ext>
            </a:extLst>
          </p:cNvPr>
          <p:cNvSpPr txBox="1"/>
          <p:nvPr/>
        </p:nvSpPr>
        <p:spPr>
          <a:xfrm>
            <a:off x="3472668" y="224137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C392138B-1715-994C-9164-9EB1CD372037}"/>
              </a:ext>
            </a:extLst>
          </p:cNvPr>
          <p:cNvSpPr txBox="1"/>
          <p:nvPr/>
        </p:nvSpPr>
        <p:spPr>
          <a:xfrm>
            <a:off x="3613827" y="159365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75390CBF-02E1-DA46-B2C4-05F97C9D4632}"/>
              </a:ext>
            </a:extLst>
          </p:cNvPr>
          <p:cNvSpPr txBox="1"/>
          <p:nvPr/>
        </p:nvSpPr>
        <p:spPr>
          <a:xfrm>
            <a:off x="3864069" y="215086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B9D80275-064C-CD4E-B9C6-F9C7F094C0B0}"/>
              </a:ext>
            </a:extLst>
          </p:cNvPr>
          <p:cNvSpPr txBox="1"/>
          <p:nvPr/>
        </p:nvSpPr>
        <p:spPr>
          <a:xfrm>
            <a:off x="3583682" y="230567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EEEA5C4-2A4E-AD46-AA40-CB234266B9E8}"/>
              </a:ext>
            </a:extLst>
          </p:cNvPr>
          <p:cNvSpPr txBox="1"/>
          <p:nvPr/>
        </p:nvSpPr>
        <p:spPr>
          <a:xfrm>
            <a:off x="3413524" y="250807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B058F226-F246-A647-9F5C-5C066C2B896C}"/>
              </a:ext>
            </a:extLst>
          </p:cNvPr>
          <p:cNvSpPr txBox="1"/>
          <p:nvPr/>
        </p:nvSpPr>
        <p:spPr>
          <a:xfrm>
            <a:off x="3434933" y="249736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F7AF36F3-A661-0842-9D36-2D3D41B10C11}"/>
              </a:ext>
            </a:extLst>
          </p:cNvPr>
          <p:cNvSpPr txBox="1"/>
          <p:nvPr/>
        </p:nvSpPr>
        <p:spPr>
          <a:xfrm>
            <a:off x="3846679" y="221637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A0E9556-51AF-B643-A374-BB4F09B01231}"/>
              </a:ext>
            </a:extLst>
          </p:cNvPr>
          <p:cNvSpPr txBox="1"/>
          <p:nvPr/>
        </p:nvSpPr>
        <p:spPr>
          <a:xfrm>
            <a:off x="3499844" y="317625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661BE79-1F94-654D-B949-570384A1E4DB}"/>
              </a:ext>
            </a:extLst>
          </p:cNvPr>
          <p:cNvSpPr txBox="1"/>
          <p:nvPr/>
        </p:nvSpPr>
        <p:spPr>
          <a:xfrm>
            <a:off x="3376971" y="2731915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EB79D036-AF68-0842-A857-47F4290E51DB}"/>
                  </a:ext>
                </a:extLst>
              </p:cNvPr>
              <p:cNvSpPr txBox="1"/>
              <p:nvPr/>
            </p:nvSpPr>
            <p:spPr>
              <a:xfrm>
                <a:off x="4848955" y="301811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EB79D036-AF68-0842-A857-47F4290E5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55" y="3018117"/>
                <a:ext cx="224742" cy="150041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EB833145-D5E9-9745-BF94-225B94ACB394}"/>
                  </a:ext>
                </a:extLst>
              </p:cNvPr>
              <p:cNvSpPr txBox="1"/>
              <p:nvPr/>
            </p:nvSpPr>
            <p:spPr>
              <a:xfrm>
                <a:off x="4402111" y="25792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EB833145-D5E9-9745-BF94-225B94ACB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11" y="2579293"/>
                <a:ext cx="224742" cy="150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5B1CBE89-8FC3-0846-9C55-6278801675ED}"/>
                  </a:ext>
                </a:extLst>
              </p:cNvPr>
              <p:cNvSpPr txBox="1"/>
              <p:nvPr/>
            </p:nvSpPr>
            <p:spPr>
              <a:xfrm>
                <a:off x="5694879" y="205214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5B1CBE89-8FC3-0846-9C55-62788016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879" y="2052145"/>
                <a:ext cx="224742" cy="1500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C26380B5-F5F1-584B-9B74-B35F91F715D7}"/>
                  </a:ext>
                </a:extLst>
              </p:cNvPr>
              <p:cNvSpPr txBox="1"/>
              <p:nvPr/>
            </p:nvSpPr>
            <p:spPr>
              <a:xfrm>
                <a:off x="5716015" y="3106975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C26380B5-F5F1-584B-9B74-B35F91F7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015" y="3106975"/>
                <a:ext cx="224742" cy="150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94BCBC7-F726-F345-BA46-EF965446D0E5}"/>
                  </a:ext>
                </a:extLst>
              </p:cNvPr>
              <p:cNvSpPr txBox="1"/>
              <p:nvPr/>
            </p:nvSpPr>
            <p:spPr>
              <a:xfrm>
                <a:off x="4164771" y="332940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94BCBC7-F726-F345-BA46-EF965446D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771" y="3329407"/>
                <a:ext cx="224742" cy="15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3F7C18A1-61B7-0644-B32F-CE5FA879BE00}"/>
                  </a:ext>
                </a:extLst>
              </p:cNvPr>
              <p:cNvSpPr txBox="1"/>
              <p:nvPr/>
            </p:nvSpPr>
            <p:spPr>
              <a:xfrm>
                <a:off x="5588751" y="2274352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3F7C18A1-61B7-0644-B32F-CE5FA879B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51" y="2274352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D7BFB734-CCC4-BB4D-A83C-B8F44F059FA4}"/>
                  </a:ext>
                </a:extLst>
              </p:cNvPr>
              <p:cNvSpPr txBox="1"/>
              <p:nvPr/>
            </p:nvSpPr>
            <p:spPr>
              <a:xfrm>
                <a:off x="5557100" y="227754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D7BFB734-CCC4-BB4D-A83C-B8F44F05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00" y="2277548"/>
                <a:ext cx="224742" cy="1500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C5D421A2-2C24-444E-82CA-4324EBFE97EE}"/>
                  </a:ext>
                </a:extLst>
              </p:cNvPr>
              <p:cNvSpPr txBox="1"/>
              <p:nvPr/>
            </p:nvSpPr>
            <p:spPr>
              <a:xfrm>
                <a:off x="5122336" y="314983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C5D421A2-2C24-444E-82CA-4324EBFE9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36" y="3149837"/>
                <a:ext cx="224742" cy="1500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DC84DD41-0816-F946-B85B-9BEE6225F418}"/>
                  </a:ext>
                </a:extLst>
              </p:cNvPr>
              <p:cNvSpPr txBox="1"/>
              <p:nvPr/>
            </p:nvSpPr>
            <p:spPr>
              <a:xfrm>
                <a:off x="5111137" y="3154600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DC84DD41-0816-F946-B85B-9BEE6225F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37" y="3154600"/>
                <a:ext cx="224742" cy="15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4B8D11D0-E1B3-D743-9E93-8FD8B17AA1B0}"/>
                  </a:ext>
                </a:extLst>
              </p:cNvPr>
              <p:cNvSpPr txBox="1"/>
              <p:nvPr/>
            </p:nvSpPr>
            <p:spPr>
              <a:xfrm>
                <a:off x="5140711" y="3144548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4B8D11D0-E1B3-D743-9E93-8FD8B17AA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11" y="3144548"/>
                <a:ext cx="224742" cy="15004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F05B9F00-21A0-C641-9103-784CC365148D}"/>
                  </a:ext>
                </a:extLst>
              </p:cNvPr>
              <p:cNvSpPr txBox="1"/>
              <p:nvPr/>
            </p:nvSpPr>
            <p:spPr>
              <a:xfrm>
                <a:off x="3774636" y="2427919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F05B9F00-21A0-C641-9103-784CC365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636" y="2427919"/>
                <a:ext cx="224742" cy="15004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3F20E3AD-6011-C54A-9F31-A57962158E72}"/>
                  </a:ext>
                </a:extLst>
              </p:cNvPr>
              <p:cNvSpPr txBox="1"/>
              <p:nvPr/>
            </p:nvSpPr>
            <p:spPr>
              <a:xfrm>
                <a:off x="4212196" y="2427567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3F20E3AD-6011-C54A-9F31-A57962158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96" y="2427567"/>
                <a:ext cx="224742" cy="1500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DD8631CF-0ADA-F048-9C43-67C7AEF303FB}"/>
                  </a:ext>
                </a:extLst>
              </p:cNvPr>
              <p:cNvSpPr txBox="1"/>
              <p:nvPr/>
            </p:nvSpPr>
            <p:spPr>
              <a:xfrm>
                <a:off x="3991445" y="2761693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DD8631CF-0ADA-F048-9C43-67C7AEF30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45" y="2761693"/>
                <a:ext cx="224742" cy="1500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8D221A7F-414F-AD45-A737-0B1BA0298AA8}"/>
                  </a:ext>
                </a:extLst>
              </p:cNvPr>
              <p:cNvSpPr txBox="1"/>
              <p:nvPr/>
            </p:nvSpPr>
            <p:spPr>
              <a:xfrm>
                <a:off x="3809377" y="2490081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8D221A7F-414F-AD45-A737-0B1BA029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77" y="2490081"/>
                <a:ext cx="224742" cy="150041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" name="TextBox 480">
            <a:extLst>
              <a:ext uri="{FF2B5EF4-FFF2-40B4-BE49-F238E27FC236}">
                <a16:creationId xmlns:a16="http://schemas.microsoft.com/office/drawing/2014/main" id="{53550632-7E69-D44C-92A2-14E4AE3C1B49}"/>
              </a:ext>
            </a:extLst>
          </p:cNvPr>
          <p:cNvSpPr txBox="1"/>
          <p:nvPr/>
        </p:nvSpPr>
        <p:spPr>
          <a:xfrm>
            <a:off x="3224419" y="174745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C5CBBD1-9BB7-2248-B837-3DE948169019}"/>
              </a:ext>
            </a:extLst>
          </p:cNvPr>
          <p:cNvSpPr txBox="1"/>
          <p:nvPr/>
        </p:nvSpPr>
        <p:spPr>
          <a:xfrm>
            <a:off x="4332069" y="2591829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0F8A1BFA-021E-5840-AAFF-984A4211B101}"/>
              </a:ext>
            </a:extLst>
          </p:cNvPr>
          <p:cNvSpPr txBox="1"/>
          <p:nvPr/>
        </p:nvSpPr>
        <p:spPr>
          <a:xfrm>
            <a:off x="3003305" y="133345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AA0B6A90-DE17-844F-B914-D0C5FBC015EE}"/>
              </a:ext>
            </a:extLst>
          </p:cNvPr>
          <p:cNvSpPr txBox="1"/>
          <p:nvPr/>
        </p:nvSpPr>
        <p:spPr>
          <a:xfrm>
            <a:off x="2881247" y="220053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7C14BE8F-B2C0-164D-A052-58BBB946748D}"/>
              </a:ext>
            </a:extLst>
          </p:cNvPr>
          <p:cNvSpPr txBox="1"/>
          <p:nvPr/>
        </p:nvSpPr>
        <p:spPr>
          <a:xfrm>
            <a:off x="3213583" y="134774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C59DD581-6CA0-C848-A616-327DCFDE6128}"/>
              </a:ext>
            </a:extLst>
          </p:cNvPr>
          <p:cNvSpPr txBox="1"/>
          <p:nvPr/>
        </p:nvSpPr>
        <p:spPr>
          <a:xfrm>
            <a:off x="4226593" y="261122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5A1AB67D-F463-5B47-B6B6-9ACD034F614C}"/>
              </a:ext>
            </a:extLst>
          </p:cNvPr>
          <p:cNvSpPr txBox="1"/>
          <p:nvPr/>
        </p:nvSpPr>
        <p:spPr>
          <a:xfrm>
            <a:off x="3977029" y="172879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416257DD-E595-5249-A2FA-CF2D5E7F550F}"/>
              </a:ext>
            </a:extLst>
          </p:cNvPr>
          <p:cNvSpPr txBox="1"/>
          <p:nvPr/>
        </p:nvSpPr>
        <p:spPr>
          <a:xfrm>
            <a:off x="4361995" y="260288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F940AD9B-3103-DB42-97D8-48AC2C9FC673}"/>
              </a:ext>
            </a:extLst>
          </p:cNvPr>
          <p:cNvSpPr txBox="1"/>
          <p:nvPr/>
        </p:nvSpPr>
        <p:spPr>
          <a:xfrm>
            <a:off x="3769933" y="190376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F5670A1A-556C-474A-B357-B302FE54FDB5}"/>
              </a:ext>
            </a:extLst>
          </p:cNvPr>
          <p:cNvSpPr txBox="1"/>
          <p:nvPr/>
        </p:nvSpPr>
        <p:spPr>
          <a:xfrm>
            <a:off x="3717555" y="175057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8C821610-63EF-6342-8CE7-AEE8482628A1}"/>
              </a:ext>
            </a:extLst>
          </p:cNvPr>
          <p:cNvSpPr txBox="1"/>
          <p:nvPr/>
        </p:nvSpPr>
        <p:spPr>
          <a:xfrm>
            <a:off x="3951796" y="166683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67C0470E-86C9-2744-B33E-8857B5F61D18}"/>
              </a:ext>
            </a:extLst>
          </p:cNvPr>
          <p:cNvSpPr txBox="1"/>
          <p:nvPr/>
        </p:nvSpPr>
        <p:spPr>
          <a:xfrm>
            <a:off x="4550616" y="197044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2AEA086F-3243-1A49-8008-5218E724E612}"/>
              </a:ext>
            </a:extLst>
          </p:cNvPr>
          <p:cNvSpPr txBox="1"/>
          <p:nvPr/>
        </p:nvSpPr>
        <p:spPr>
          <a:xfrm>
            <a:off x="3798928" y="206353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89E3622-38B1-1A43-A618-D116A6824219}"/>
              </a:ext>
            </a:extLst>
          </p:cNvPr>
          <p:cNvSpPr txBox="1"/>
          <p:nvPr/>
        </p:nvSpPr>
        <p:spPr>
          <a:xfrm>
            <a:off x="3628005" y="213735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BF241D7-D925-6E46-BCB2-0CD299650CD4}"/>
              </a:ext>
            </a:extLst>
          </p:cNvPr>
          <p:cNvSpPr txBox="1"/>
          <p:nvPr/>
        </p:nvSpPr>
        <p:spPr>
          <a:xfrm>
            <a:off x="3796124" y="241221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2FF59BE6-AF4B-E74D-B2B7-096EFE99E222}"/>
              </a:ext>
            </a:extLst>
          </p:cNvPr>
          <p:cNvSpPr txBox="1"/>
          <p:nvPr/>
        </p:nvSpPr>
        <p:spPr>
          <a:xfrm>
            <a:off x="3716476" y="206438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D38AD204-59F5-7E48-9CCD-A50CB95C5B53}"/>
              </a:ext>
            </a:extLst>
          </p:cNvPr>
          <p:cNvSpPr txBox="1"/>
          <p:nvPr/>
        </p:nvSpPr>
        <p:spPr>
          <a:xfrm>
            <a:off x="3831859" y="220703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718EEA0C-39DC-8E46-9ACF-789B8E4337A7}"/>
              </a:ext>
            </a:extLst>
          </p:cNvPr>
          <p:cNvSpPr txBox="1"/>
          <p:nvPr/>
        </p:nvSpPr>
        <p:spPr>
          <a:xfrm>
            <a:off x="3417092" y="240246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8964B7EB-84CC-384D-8C3A-61CF5CB8B777}"/>
              </a:ext>
            </a:extLst>
          </p:cNvPr>
          <p:cNvSpPr txBox="1"/>
          <p:nvPr/>
        </p:nvSpPr>
        <p:spPr>
          <a:xfrm>
            <a:off x="3256102" y="1381929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B2B238B7-7300-374B-A160-FB159AEE487C}"/>
              </a:ext>
            </a:extLst>
          </p:cNvPr>
          <p:cNvSpPr txBox="1"/>
          <p:nvPr/>
        </p:nvSpPr>
        <p:spPr>
          <a:xfrm>
            <a:off x="3471307" y="256898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003BFE15-9EAE-6C41-9447-443CA7BC0B79}"/>
              </a:ext>
            </a:extLst>
          </p:cNvPr>
          <p:cNvSpPr txBox="1"/>
          <p:nvPr/>
        </p:nvSpPr>
        <p:spPr>
          <a:xfrm>
            <a:off x="3543515" y="129218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8E727064-C9CE-8741-9319-2E157FB86787}"/>
              </a:ext>
            </a:extLst>
          </p:cNvPr>
          <p:cNvSpPr txBox="1"/>
          <p:nvPr/>
        </p:nvSpPr>
        <p:spPr>
          <a:xfrm>
            <a:off x="3612391" y="177319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642BE744-E60A-654B-A146-3EA6FA6AE030}"/>
              </a:ext>
            </a:extLst>
          </p:cNvPr>
          <p:cNvSpPr txBox="1"/>
          <p:nvPr/>
        </p:nvSpPr>
        <p:spPr>
          <a:xfrm>
            <a:off x="2868593" y="255962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FC2CB034-0253-C747-9822-D4B785C43ADD}"/>
              </a:ext>
            </a:extLst>
          </p:cNvPr>
          <p:cNvSpPr txBox="1"/>
          <p:nvPr/>
        </p:nvSpPr>
        <p:spPr>
          <a:xfrm>
            <a:off x="3949953" y="158974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638EF3EE-5DAE-AA44-B075-7B645608CD0A}"/>
              </a:ext>
            </a:extLst>
          </p:cNvPr>
          <p:cNvSpPr txBox="1"/>
          <p:nvPr/>
        </p:nvSpPr>
        <p:spPr>
          <a:xfrm>
            <a:off x="3614248" y="122868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55BDAC80-EE48-C74F-A20E-23619CCC6FA7}"/>
              </a:ext>
            </a:extLst>
          </p:cNvPr>
          <p:cNvSpPr txBox="1"/>
          <p:nvPr/>
        </p:nvSpPr>
        <p:spPr>
          <a:xfrm>
            <a:off x="3662622" y="230704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0816B79-319F-0946-B66D-4431D598FBC4}"/>
              </a:ext>
            </a:extLst>
          </p:cNvPr>
          <p:cNvSpPr txBox="1"/>
          <p:nvPr/>
        </p:nvSpPr>
        <p:spPr>
          <a:xfrm>
            <a:off x="3678936" y="217212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62AA603A-3D7D-4D47-A39F-39A1B7C71F0D}"/>
              </a:ext>
            </a:extLst>
          </p:cNvPr>
          <p:cNvSpPr txBox="1"/>
          <p:nvPr/>
        </p:nvSpPr>
        <p:spPr>
          <a:xfrm>
            <a:off x="3506534" y="247616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371C466-1B1B-5645-BA88-D4BD52C8E006}"/>
              </a:ext>
            </a:extLst>
          </p:cNvPr>
          <p:cNvSpPr txBox="1"/>
          <p:nvPr/>
        </p:nvSpPr>
        <p:spPr>
          <a:xfrm>
            <a:off x="3442138" y="2659469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8D0D961D-A76C-5F41-B4E5-EC44D10DDEE3}"/>
              </a:ext>
            </a:extLst>
          </p:cNvPr>
          <p:cNvSpPr txBox="1"/>
          <p:nvPr/>
        </p:nvSpPr>
        <p:spPr>
          <a:xfrm>
            <a:off x="3991329" y="271168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D78BFC84-E5B0-5E47-BC2F-543FC8E2FA43}"/>
              </a:ext>
            </a:extLst>
          </p:cNvPr>
          <p:cNvSpPr txBox="1"/>
          <p:nvPr/>
        </p:nvSpPr>
        <p:spPr>
          <a:xfrm>
            <a:off x="3339169" y="288347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D03F897D-B276-4F4E-AD44-97160F8EEE4F}"/>
              </a:ext>
            </a:extLst>
          </p:cNvPr>
          <p:cNvSpPr txBox="1"/>
          <p:nvPr/>
        </p:nvSpPr>
        <p:spPr>
          <a:xfrm>
            <a:off x="3668095" y="18385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E71F5CC6-BC5D-7545-9F27-B59289ECD8D1}"/>
              </a:ext>
            </a:extLst>
          </p:cNvPr>
          <p:cNvSpPr txBox="1"/>
          <p:nvPr/>
        </p:nvSpPr>
        <p:spPr>
          <a:xfrm>
            <a:off x="3535201" y="202759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ED73EB66-C7AA-ED40-85DF-143D79DFBC06}"/>
              </a:ext>
            </a:extLst>
          </p:cNvPr>
          <p:cNvSpPr txBox="1"/>
          <p:nvPr/>
        </p:nvSpPr>
        <p:spPr>
          <a:xfrm>
            <a:off x="4025187" y="266882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A6D9B7B6-9269-D541-B4A0-88AF962EDAF6}"/>
              </a:ext>
            </a:extLst>
          </p:cNvPr>
          <p:cNvSpPr txBox="1"/>
          <p:nvPr/>
        </p:nvSpPr>
        <p:spPr>
          <a:xfrm>
            <a:off x="3159571" y="182875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ED642753-92F3-CE40-9BCF-A8E61C297A70}"/>
              </a:ext>
            </a:extLst>
          </p:cNvPr>
          <p:cNvSpPr txBox="1"/>
          <p:nvPr/>
        </p:nvSpPr>
        <p:spPr>
          <a:xfrm>
            <a:off x="3741517" y="180018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AA86411E-C336-2A4E-B99D-17BB97CABCE1}"/>
              </a:ext>
            </a:extLst>
          </p:cNvPr>
          <p:cNvSpPr txBox="1"/>
          <p:nvPr/>
        </p:nvSpPr>
        <p:spPr>
          <a:xfrm>
            <a:off x="3114920" y="208275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DE033D2B-2F50-6E4F-8838-BF1161C616A0}"/>
              </a:ext>
            </a:extLst>
          </p:cNvPr>
          <p:cNvSpPr txBox="1"/>
          <p:nvPr/>
        </p:nvSpPr>
        <p:spPr>
          <a:xfrm>
            <a:off x="2883280" y="2222717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5C91842B-3DAF-364F-ADFD-F78626F4DBEB}"/>
              </a:ext>
            </a:extLst>
          </p:cNvPr>
          <p:cNvSpPr txBox="1"/>
          <p:nvPr/>
        </p:nvSpPr>
        <p:spPr>
          <a:xfrm>
            <a:off x="3742569" y="1812731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12F7E6D-6041-D549-9705-F171CADCCF06}"/>
              </a:ext>
            </a:extLst>
          </p:cNvPr>
          <p:cNvSpPr txBox="1"/>
          <p:nvPr/>
        </p:nvSpPr>
        <p:spPr>
          <a:xfrm>
            <a:off x="3676479" y="185321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91913FC0-A794-3F44-9560-59FC86546D3B}"/>
              </a:ext>
            </a:extLst>
          </p:cNvPr>
          <p:cNvSpPr txBox="1"/>
          <p:nvPr/>
        </p:nvSpPr>
        <p:spPr>
          <a:xfrm>
            <a:off x="4051877" y="276883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2D7346E8-9C4E-5A4E-836D-F04C007C1522}"/>
              </a:ext>
            </a:extLst>
          </p:cNvPr>
          <p:cNvSpPr txBox="1"/>
          <p:nvPr/>
        </p:nvSpPr>
        <p:spPr>
          <a:xfrm>
            <a:off x="4345018" y="158220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CA66AE5E-1DD5-8045-BBE7-73DBF1615374}"/>
              </a:ext>
            </a:extLst>
          </p:cNvPr>
          <p:cNvSpPr txBox="1"/>
          <p:nvPr/>
        </p:nvSpPr>
        <p:spPr>
          <a:xfrm>
            <a:off x="4922251" y="2833300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46AA1A15-170A-0844-9A89-F106D5D316DD}"/>
              </a:ext>
            </a:extLst>
          </p:cNvPr>
          <p:cNvSpPr txBox="1"/>
          <p:nvPr/>
        </p:nvSpPr>
        <p:spPr>
          <a:xfrm>
            <a:off x="3775396" y="249300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BC1C7295-DAD9-CA4E-B75C-555DDFBC3756}"/>
              </a:ext>
            </a:extLst>
          </p:cNvPr>
          <p:cNvSpPr txBox="1"/>
          <p:nvPr/>
        </p:nvSpPr>
        <p:spPr>
          <a:xfrm>
            <a:off x="5775341" y="2289752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37ECD267-4E7B-C743-ACF0-B42DF5E203ED}"/>
              </a:ext>
            </a:extLst>
          </p:cNvPr>
          <p:cNvSpPr txBox="1"/>
          <p:nvPr/>
        </p:nvSpPr>
        <p:spPr>
          <a:xfrm>
            <a:off x="5807161" y="2243318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3E0A85D0-7B22-CA46-99DD-B9B394A9F2CA}"/>
              </a:ext>
            </a:extLst>
          </p:cNvPr>
          <p:cNvSpPr txBox="1"/>
          <p:nvPr/>
        </p:nvSpPr>
        <p:spPr>
          <a:xfrm>
            <a:off x="5776244" y="215803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21FFC963-DBEA-1047-BEDF-D2AFD477344C}"/>
              </a:ext>
            </a:extLst>
          </p:cNvPr>
          <p:cNvSpPr txBox="1"/>
          <p:nvPr/>
        </p:nvSpPr>
        <p:spPr>
          <a:xfrm>
            <a:off x="5799915" y="2153272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0261D831-58AB-494F-93E1-444424F838DF}"/>
              </a:ext>
            </a:extLst>
          </p:cNvPr>
          <p:cNvSpPr txBox="1"/>
          <p:nvPr/>
        </p:nvSpPr>
        <p:spPr>
          <a:xfrm>
            <a:off x="5640026" y="2127056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1F36D2E6-BF63-8741-8942-3B3BAC85BD75}"/>
                  </a:ext>
                </a:extLst>
              </p:cNvPr>
              <p:cNvSpPr txBox="1"/>
              <p:nvPr/>
            </p:nvSpPr>
            <p:spPr>
              <a:xfrm>
                <a:off x="3744500" y="116811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1F36D2E6-BF63-8741-8942-3B3BAC85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00" y="1168111"/>
                <a:ext cx="242374" cy="150041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7" name="TextBox 566">
                <a:extLst>
                  <a:ext uri="{FF2B5EF4-FFF2-40B4-BE49-F238E27FC236}">
                    <a16:creationId xmlns:a16="http://schemas.microsoft.com/office/drawing/2014/main" id="{6EBE44BF-A0D9-1F49-96DE-726AF98A4F4E}"/>
                  </a:ext>
                </a:extLst>
              </p:cNvPr>
              <p:cNvSpPr txBox="1"/>
              <p:nvPr/>
            </p:nvSpPr>
            <p:spPr>
              <a:xfrm>
                <a:off x="3858855" y="143481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7" name="TextBox 566">
                <a:extLst>
                  <a:ext uri="{FF2B5EF4-FFF2-40B4-BE49-F238E27FC236}">
                    <a16:creationId xmlns:a16="http://schemas.microsoft.com/office/drawing/2014/main" id="{6EBE44BF-A0D9-1F49-96DE-726AF98A4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855" y="1434811"/>
                <a:ext cx="242374" cy="150041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6621A8FA-CF9C-EF4B-85DA-DA9474519237}"/>
                  </a:ext>
                </a:extLst>
              </p:cNvPr>
              <p:cNvSpPr txBox="1"/>
              <p:nvPr/>
            </p:nvSpPr>
            <p:spPr>
              <a:xfrm>
                <a:off x="3642080" y="1437782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6621A8FA-CF9C-EF4B-85DA-DA9474519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80" y="1437782"/>
                <a:ext cx="242374" cy="150041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9" name="TextBox 568">
                <a:extLst>
                  <a:ext uri="{FF2B5EF4-FFF2-40B4-BE49-F238E27FC236}">
                    <a16:creationId xmlns:a16="http://schemas.microsoft.com/office/drawing/2014/main" id="{C1CB6524-2C67-E24C-9448-9A3CABDAB67A}"/>
                  </a:ext>
                </a:extLst>
              </p:cNvPr>
              <p:cNvSpPr txBox="1"/>
              <p:nvPr/>
            </p:nvSpPr>
            <p:spPr>
              <a:xfrm>
                <a:off x="3724924" y="1466357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69" name="TextBox 568">
                <a:extLst>
                  <a:ext uri="{FF2B5EF4-FFF2-40B4-BE49-F238E27FC236}">
                    <a16:creationId xmlns:a16="http://schemas.microsoft.com/office/drawing/2014/main" id="{C1CB6524-2C67-E24C-9448-9A3CABDAB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24" y="1466357"/>
                <a:ext cx="242374" cy="150041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3DFD45C2-2BDF-9146-86D3-0B720DE4BE8D}"/>
                  </a:ext>
                </a:extLst>
              </p:cNvPr>
              <p:cNvSpPr txBox="1"/>
              <p:nvPr/>
            </p:nvSpPr>
            <p:spPr>
              <a:xfrm>
                <a:off x="4075984" y="181581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3DFD45C2-2BDF-9146-86D3-0B720DE4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984" y="1815811"/>
                <a:ext cx="242374" cy="150041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0A1634D6-BE0F-7A43-9710-94F3AF7E084B}"/>
                  </a:ext>
                </a:extLst>
              </p:cNvPr>
              <p:cNvSpPr txBox="1"/>
              <p:nvPr/>
            </p:nvSpPr>
            <p:spPr>
              <a:xfrm>
                <a:off x="3598838" y="1213355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0A1634D6-BE0F-7A43-9710-94F3AF7E0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38" y="1213355"/>
                <a:ext cx="242374" cy="150041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C681A06B-8279-064B-9846-83BF02C56FFB}"/>
                  </a:ext>
                </a:extLst>
              </p:cNvPr>
              <p:cNvSpPr txBox="1"/>
              <p:nvPr/>
            </p:nvSpPr>
            <p:spPr>
              <a:xfrm>
                <a:off x="3889096" y="1247282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C681A06B-8279-064B-9846-83BF02C5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96" y="1247282"/>
                <a:ext cx="242374" cy="150041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B7375774-424D-7341-8269-2A6EEA4B6192}"/>
                  </a:ext>
                </a:extLst>
              </p:cNvPr>
              <p:cNvSpPr txBox="1"/>
              <p:nvPr/>
            </p:nvSpPr>
            <p:spPr>
              <a:xfrm>
                <a:off x="3877895" y="1663851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B7375774-424D-7341-8269-2A6EEA4B6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95" y="1663851"/>
                <a:ext cx="242374" cy="150041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79EDB2E8-F019-CE45-B0B1-6EACD8767A08}"/>
                  </a:ext>
                </a:extLst>
              </p:cNvPr>
              <p:cNvSpPr txBox="1"/>
              <p:nvPr/>
            </p:nvSpPr>
            <p:spPr>
              <a:xfrm>
                <a:off x="3556772" y="2066432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79EDB2E8-F019-CE45-B0B1-6EACD8767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72" y="2066432"/>
                <a:ext cx="242374" cy="150041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E1AA5A9A-B702-9445-8B26-2A0C5F8B9A29}"/>
                  </a:ext>
                </a:extLst>
              </p:cNvPr>
              <p:cNvSpPr txBox="1"/>
              <p:nvPr/>
            </p:nvSpPr>
            <p:spPr>
              <a:xfrm>
                <a:off x="4477492" y="203532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E1AA5A9A-B702-9445-8B26-2A0C5F8B9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92" y="2035326"/>
                <a:ext cx="242374" cy="150041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C8B4E78D-11FC-5F42-8259-9D2ED0F6525D}"/>
                  </a:ext>
                </a:extLst>
              </p:cNvPr>
              <p:cNvSpPr txBox="1"/>
              <p:nvPr/>
            </p:nvSpPr>
            <p:spPr>
              <a:xfrm>
                <a:off x="5790688" y="169257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C8B4E78D-11FC-5F42-8259-9D2ED0F6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88" y="1692576"/>
                <a:ext cx="242374" cy="150041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E30B5031-C1AF-2547-A7B2-7F78D855DDF5}"/>
                  </a:ext>
                </a:extLst>
              </p:cNvPr>
              <p:cNvSpPr txBox="1"/>
              <p:nvPr/>
            </p:nvSpPr>
            <p:spPr>
              <a:xfrm>
                <a:off x="5804805" y="1456832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E30B5031-C1AF-2547-A7B2-7F78D855D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05" y="1456832"/>
                <a:ext cx="242374" cy="150041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A3E314A5-B4CF-1946-A398-6E1A0EB6BFEC}"/>
                  </a:ext>
                </a:extLst>
              </p:cNvPr>
              <p:cNvSpPr txBox="1"/>
              <p:nvPr/>
            </p:nvSpPr>
            <p:spPr>
              <a:xfrm>
                <a:off x="5774950" y="156026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A3E314A5-B4CF-1946-A398-6E1A0EB6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50" y="1560266"/>
                <a:ext cx="242374" cy="150041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1F4027F1-FDBA-9E4A-B8B6-EFC620DCA8D3}"/>
                  </a:ext>
                </a:extLst>
              </p:cNvPr>
              <p:cNvSpPr txBox="1"/>
              <p:nvPr/>
            </p:nvSpPr>
            <p:spPr>
              <a:xfrm>
                <a:off x="3539734" y="1510786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1F4027F1-FDBA-9E4A-B8B6-EFC620DC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34" y="1510786"/>
                <a:ext cx="242374" cy="150041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0" name="TextBox 579">
            <a:extLst>
              <a:ext uri="{FF2B5EF4-FFF2-40B4-BE49-F238E27FC236}">
                <a16:creationId xmlns:a16="http://schemas.microsoft.com/office/drawing/2014/main" id="{762C5893-1065-984A-BC77-B5AADF0EA2E7}"/>
              </a:ext>
            </a:extLst>
          </p:cNvPr>
          <p:cNvSpPr txBox="1"/>
          <p:nvPr/>
        </p:nvSpPr>
        <p:spPr>
          <a:xfrm>
            <a:off x="3826826" y="1388868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985781F5-D1F6-604B-84BD-9CD36B26B7B2}"/>
              </a:ext>
            </a:extLst>
          </p:cNvPr>
          <p:cNvSpPr txBox="1"/>
          <p:nvPr/>
        </p:nvSpPr>
        <p:spPr>
          <a:xfrm>
            <a:off x="3576891" y="1779393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57A6B17E-B03F-484D-B0BA-7635BBC5FB37}"/>
              </a:ext>
            </a:extLst>
          </p:cNvPr>
          <p:cNvSpPr txBox="1"/>
          <p:nvPr/>
        </p:nvSpPr>
        <p:spPr>
          <a:xfrm rot="16200000">
            <a:off x="1682781" y="2486901"/>
            <a:ext cx="1669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Production Rate, atoms/cc/sec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720EE9CE-C97D-5F4D-ADE4-60F8E05E6C5F}"/>
              </a:ext>
            </a:extLst>
          </p:cNvPr>
          <p:cNvSpPr txBox="1"/>
          <p:nvPr/>
        </p:nvSpPr>
        <p:spPr>
          <a:xfrm>
            <a:off x="2818180" y="667038"/>
            <a:ext cx="3732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/>
              <a:t>Miley Published Experiment: Production Rate vs Mass Number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A7B1D1AA-81D6-7348-96C6-C56AB3AE99E7}"/>
              </a:ext>
            </a:extLst>
          </p:cNvPr>
          <p:cNvSpPr txBox="1"/>
          <p:nvPr/>
        </p:nvSpPr>
        <p:spPr>
          <a:xfrm>
            <a:off x="2754251" y="4106490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0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D5D1BD83-A732-2843-92E1-7944A7FB05D9}"/>
              </a:ext>
            </a:extLst>
          </p:cNvPr>
          <p:cNvSpPr txBox="1"/>
          <p:nvPr/>
        </p:nvSpPr>
        <p:spPr>
          <a:xfrm>
            <a:off x="3587183" y="4104431"/>
            <a:ext cx="2808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50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2353C740-D8E1-5B4B-8885-30B1943D82F0}"/>
              </a:ext>
            </a:extLst>
          </p:cNvPr>
          <p:cNvSpPr txBox="1"/>
          <p:nvPr/>
        </p:nvSpPr>
        <p:spPr>
          <a:xfrm>
            <a:off x="4294509" y="4104338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100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DA6C7CAD-D307-634E-93EC-27E659F13BE9}"/>
              </a:ext>
            </a:extLst>
          </p:cNvPr>
          <p:cNvSpPr txBox="1"/>
          <p:nvPr/>
        </p:nvSpPr>
        <p:spPr>
          <a:xfrm>
            <a:off x="4875597" y="4117216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150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29077FC3-F2F7-DB44-BC6D-5B7A94707581}"/>
              </a:ext>
            </a:extLst>
          </p:cNvPr>
          <p:cNvSpPr txBox="1"/>
          <p:nvPr/>
        </p:nvSpPr>
        <p:spPr>
          <a:xfrm>
            <a:off x="6342447" y="4114834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250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4D5B58C0-4447-0E48-B473-E01E51BB61BB}"/>
              </a:ext>
            </a:extLst>
          </p:cNvPr>
          <p:cNvSpPr txBox="1"/>
          <p:nvPr/>
        </p:nvSpPr>
        <p:spPr>
          <a:xfrm>
            <a:off x="5603765" y="4117216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200</a:t>
            </a:r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2D9A3469-8F79-4A4D-9925-DBAC31B40FC4}"/>
              </a:ext>
            </a:extLst>
          </p:cNvPr>
          <p:cNvCxnSpPr>
            <a:cxnSpLocks/>
          </p:cNvCxnSpPr>
          <p:nvPr/>
        </p:nvCxnSpPr>
        <p:spPr>
          <a:xfrm>
            <a:off x="6478824" y="1007764"/>
            <a:ext cx="1" cy="30608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C6168109-070B-8B42-A5B2-E21C1261470E}"/>
                  </a:ext>
                </a:extLst>
              </p:cNvPr>
              <p:cNvSpPr txBox="1"/>
              <p:nvPr/>
            </p:nvSpPr>
            <p:spPr>
              <a:xfrm>
                <a:off x="2565736" y="3963882"/>
                <a:ext cx="35695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C6168109-070B-8B42-A5B2-E21C1261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6" y="3963882"/>
                <a:ext cx="356957" cy="207749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424C2710-7F94-E54D-8D15-EFD3AB409944}"/>
                  </a:ext>
                </a:extLst>
              </p:cNvPr>
              <p:cNvSpPr txBox="1"/>
              <p:nvPr/>
            </p:nvSpPr>
            <p:spPr>
              <a:xfrm>
                <a:off x="2566066" y="3606384"/>
                <a:ext cx="35535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424C2710-7F94-E54D-8D15-EFD3AB409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66" y="3606384"/>
                <a:ext cx="355354" cy="207749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4A5892E7-E4D7-664E-9291-D5E11C852A53}"/>
                  </a:ext>
                </a:extLst>
              </p:cNvPr>
              <p:cNvSpPr txBox="1"/>
              <p:nvPr/>
            </p:nvSpPr>
            <p:spPr>
              <a:xfrm>
                <a:off x="2567387" y="3286104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4A5892E7-E4D7-664E-9291-D5E11C85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87" y="3286104"/>
                <a:ext cx="394980" cy="207749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3096288C-F17A-E04E-8603-E9ED72566365}"/>
                  </a:ext>
                </a:extLst>
              </p:cNvPr>
              <p:cNvSpPr txBox="1"/>
              <p:nvPr/>
            </p:nvSpPr>
            <p:spPr>
              <a:xfrm>
                <a:off x="2565820" y="2935750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3096288C-F17A-E04E-8603-E9ED7256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20" y="2935750"/>
                <a:ext cx="394980" cy="207749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C94295FD-574F-164E-A512-5AA894D9A115}"/>
                  </a:ext>
                </a:extLst>
              </p:cNvPr>
              <p:cNvSpPr txBox="1"/>
              <p:nvPr/>
            </p:nvSpPr>
            <p:spPr>
              <a:xfrm>
                <a:off x="2566100" y="1931709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C94295FD-574F-164E-A512-5AA894D9A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00" y="1931709"/>
                <a:ext cx="394980" cy="207749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DD9AB87B-0ACE-D94F-B18D-D4C8696D7946}"/>
                  </a:ext>
                </a:extLst>
              </p:cNvPr>
              <p:cNvSpPr txBox="1"/>
              <p:nvPr/>
            </p:nvSpPr>
            <p:spPr>
              <a:xfrm>
                <a:off x="2567198" y="2267465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DD9AB87B-0ACE-D94F-B18D-D4C8696D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198" y="2267465"/>
                <a:ext cx="394980" cy="207749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59BB61E0-D9A7-4D42-8B0F-7C784BDB92A2}"/>
                  </a:ext>
                </a:extLst>
              </p:cNvPr>
              <p:cNvSpPr txBox="1"/>
              <p:nvPr/>
            </p:nvSpPr>
            <p:spPr>
              <a:xfrm>
                <a:off x="2566277" y="2606912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59BB61E0-D9A7-4D42-8B0F-7C784BDB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77" y="2606912"/>
                <a:ext cx="394980" cy="207749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8" name="TextBox 607">
                <a:extLst>
                  <a:ext uri="{FF2B5EF4-FFF2-40B4-BE49-F238E27FC236}">
                    <a16:creationId xmlns:a16="http://schemas.microsoft.com/office/drawing/2014/main" id="{64A4E934-903E-6646-AB78-92B3FEC9DE98}"/>
                  </a:ext>
                </a:extLst>
              </p:cNvPr>
              <p:cNvSpPr txBox="1"/>
              <p:nvPr/>
            </p:nvSpPr>
            <p:spPr>
              <a:xfrm>
                <a:off x="2568145" y="1254898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8" name="TextBox 607">
                <a:extLst>
                  <a:ext uri="{FF2B5EF4-FFF2-40B4-BE49-F238E27FC236}">
                    <a16:creationId xmlns:a16="http://schemas.microsoft.com/office/drawing/2014/main" id="{64A4E934-903E-6646-AB78-92B3FEC9D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45" y="1254898"/>
                <a:ext cx="394980" cy="207749"/>
              </a:xfrm>
              <a:prstGeom prst="rect">
                <a:avLst/>
              </a:prstGeom>
              <a:blipFill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80DB00CB-C86B-B242-BAEB-B389690DB20F}"/>
                  </a:ext>
                </a:extLst>
              </p:cNvPr>
              <p:cNvSpPr txBox="1"/>
              <p:nvPr/>
            </p:nvSpPr>
            <p:spPr>
              <a:xfrm>
                <a:off x="2565523" y="1585355"/>
                <a:ext cx="394980" cy="20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80DB00CB-C86B-B242-BAEB-B389690DB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23" y="1585355"/>
                <a:ext cx="394980" cy="209032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295D8C34-C7F4-6A49-B046-85D6CC71007D}"/>
                  </a:ext>
                </a:extLst>
              </p:cNvPr>
              <p:cNvSpPr txBox="1"/>
              <p:nvPr/>
            </p:nvSpPr>
            <p:spPr>
              <a:xfrm>
                <a:off x="2565593" y="911993"/>
                <a:ext cx="39498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295D8C34-C7F4-6A49-B046-85D6CC710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93" y="911993"/>
                <a:ext cx="394980" cy="207749"/>
              </a:xfrm>
              <a:prstGeom prst="rect">
                <a:avLst/>
              </a:prstGeom>
              <a:blipFill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3" name="TextBox 612">
            <a:extLst>
              <a:ext uri="{FF2B5EF4-FFF2-40B4-BE49-F238E27FC236}">
                <a16:creationId xmlns:a16="http://schemas.microsoft.com/office/drawing/2014/main" id="{88E24449-FED0-2B4F-9AC7-17F8885A2FDF}"/>
              </a:ext>
            </a:extLst>
          </p:cNvPr>
          <p:cNvSpPr txBox="1"/>
          <p:nvPr/>
        </p:nvSpPr>
        <p:spPr>
          <a:xfrm>
            <a:off x="4184908" y="4268963"/>
            <a:ext cx="982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Mass Number, A</a:t>
            </a: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06AD3E2B-50CD-B54A-8C72-0C0C076E99DF}"/>
              </a:ext>
            </a:extLst>
          </p:cNvPr>
          <p:cNvSpPr/>
          <p:nvPr/>
        </p:nvSpPr>
        <p:spPr>
          <a:xfrm>
            <a:off x="2361302" y="609627"/>
            <a:ext cx="4281054" cy="3920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91CC06B6-654D-7C45-B711-715AC1376D71}"/>
              </a:ext>
            </a:extLst>
          </p:cNvPr>
          <p:cNvSpPr/>
          <p:nvPr/>
        </p:nvSpPr>
        <p:spPr>
          <a:xfrm>
            <a:off x="2992855" y="3240323"/>
            <a:ext cx="450354" cy="6477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F6F92003-5226-1548-8510-A6E01276F8FE}"/>
                  </a:ext>
                </a:extLst>
              </p:cNvPr>
              <p:cNvSpPr txBox="1"/>
              <p:nvPr/>
            </p:nvSpPr>
            <p:spPr>
              <a:xfrm>
                <a:off x="3008920" y="3415659"/>
                <a:ext cx="242374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⊡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F6F92003-5226-1548-8510-A6E01276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20" y="3415659"/>
                <a:ext cx="242374" cy="150041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" name="TextBox 582">
            <a:extLst>
              <a:ext uri="{FF2B5EF4-FFF2-40B4-BE49-F238E27FC236}">
                <a16:creationId xmlns:a16="http://schemas.microsoft.com/office/drawing/2014/main" id="{ACA2269F-DEFC-5041-AABD-DB8B917AB54B}"/>
              </a:ext>
            </a:extLst>
          </p:cNvPr>
          <p:cNvSpPr txBox="1"/>
          <p:nvPr/>
        </p:nvSpPr>
        <p:spPr>
          <a:xfrm>
            <a:off x="3020286" y="3637339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+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B85E1C60-739B-B242-BD08-0CCFEB59960B}"/>
              </a:ext>
            </a:extLst>
          </p:cNvPr>
          <p:cNvSpPr txBox="1"/>
          <p:nvPr/>
        </p:nvSpPr>
        <p:spPr>
          <a:xfrm>
            <a:off x="3024797" y="3552127"/>
            <a:ext cx="2183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x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2D43E707-3B13-5B4C-B529-2ED303A415CE}"/>
              </a:ext>
            </a:extLst>
          </p:cNvPr>
          <p:cNvSpPr txBox="1"/>
          <p:nvPr/>
        </p:nvSpPr>
        <p:spPr>
          <a:xfrm>
            <a:off x="3021191" y="3480154"/>
            <a:ext cx="219932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06B71707-343B-B24D-AA55-8E18D32CC4F6}"/>
                  </a:ext>
                </a:extLst>
              </p:cNvPr>
              <p:cNvSpPr txBox="1"/>
              <p:nvPr/>
            </p:nvSpPr>
            <p:spPr>
              <a:xfrm>
                <a:off x="3023947" y="3736376"/>
                <a:ext cx="224742" cy="1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375" dirty="0"/>
              </a:p>
            </p:txBody>
          </p:sp>
        </mc:Choice>
        <mc:Fallback xmlns=""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06B71707-343B-B24D-AA55-8E18D32C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47" y="3736376"/>
                <a:ext cx="224742" cy="1500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" name="TextBox 586">
            <a:extLst>
              <a:ext uri="{FF2B5EF4-FFF2-40B4-BE49-F238E27FC236}">
                <a16:creationId xmlns:a16="http://schemas.microsoft.com/office/drawing/2014/main" id="{B4AB1E34-9564-654D-BD87-4DBADA682690}"/>
              </a:ext>
            </a:extLst>
          </p:cNvPr>
          <p:cNvSpPr txBox="1"/>
          <p:nvPr/>
        </p:nvSpPr>
        <p:spPr>
          <a:xfrm>
            <a:off x="3027692" y="3252766"/>
            <a:ext cx="4475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/>
              <a:t>6 Runs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7D2B5-030F-2543-8D98-0FB6D44FDE55}"/>
              </a:ext>
            </a:extLst>
          </p:cNvPr>
          <p:cNvSpPr txBox="1"/>
          <p:nvPr/>
        </p:nvSpPr>
        <p:spPr>
          <a:xfrm>
            <a:off x="3182119" y="3401370"/>
            <a:ext cx="280846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5" dirty="0"/>
              <a:t>7a</a:t>
            </a:r>
          </a:p>
          <a:p>
            <a:r>
              <a:rPr lang="en-US" sz="525" dirty="0"/>
              <a:t>8</a:t>
            </a:r>
          </a:p>
          <a:p>
            <a:r>
              <a:rPr lang="en-US" sz="525" dirty="0"/>
              <a:t>11</a:t>
            </a:r>
          </a:p>
          <a:p>
            <a:r>
              <a:rPr lang="en-US" sz="525" dirty="0"/>
              <a:t>13</a:t>
            </a:r>
          </a:p>
          <a:p>
            <a:r>
              <a:rPr lang="en-US" sz="525" dirty="0"/>
              <a:t>18c</a:t>
            </a: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70142DD5-4993-BD4B-860D-C5542DA0F7EE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id="{E7AFCE47-1FE0-A64E-A78E-CCC982E6B79A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1FA714B7-ED28-DD44-B235-3FE1B61E68E3}"/>
              </a:ext>
            </a:extLst>
          </p:cNvPr>
          <p:cNvSpPr txBox="1"/>
          <p:nvPr/>
        </p:nvSpPr>
        <p:spPr>
          <a:xfrm>
            <a:off x="3445725" y="3511202"/>
            <a:ext cx="10765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Miley’s Initial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Isotopes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738" name="Right Brace 737">
            <a:extLst>
              <a:ext uri="{FF2B5EF4-FFF2-40B4-BE49-F238E27FC236}">
                <a16:creationId xmlns:a16="http://schemas.microsoft.com/office/drawing/2014/main" id="{5AF3EC53-3E98-CB40-8B39-111957F132AD}"/>
              </a:ext>
            </a:extLst>
          </p:cNvPr>
          <p:cNvSpPr/>
          <p:nvPr/>
        </p:nvSpPr>
        <p:spPr>
          <a:xfrm rot="5400000">
            <a:off x="3655688" y="2948123"/>
            <a:ext cx="122987" cy="302822"/>
          </a:xfrm>
          <a:prstGeom prst="rightBrace">
            <a:avLst>
              <a:gd name="adj1" fmla="val 1727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ight Brace 738">
            <a:extLst>
              <a:ext uri="{FF2B5EF4-FFF2-40B4-BE49-F238E27FC236}">
                <a16:creationId xmlns:a16="http://schemas.microsoft.com/office/drawing/2014/main" id="{AB0B2A4A-9195-E94E-8A7B-A40EED1FEDC3}"/>
              </a:ext>
            </a:extLst>
          </p:cNvPr>
          <p:cNvSpPr/>
          <p:nvPr/>
        </p:nvSpPr>
        <p:spPr>
          <a:xfrm rot="5400000">
            <a:off x="4389362" y="3045062"/>
            <a:ext cx="81721" cy="5952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D631378D-82E1-C44F-8F63-EC8E147E3100}"/>
              </a:ext>
            </a:extLst>
          </p:cNvPr>
          <p:cNvSpPr txBox="1"/>
          <p:nvPr/>
        </p:nvSpPr>
        <p:spPr>
          <a:xfrm>
            <a:off x="3361596" y="3111373"/>
            <a:ext cx="72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V Cr Ni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Fe Cu Zn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B315D14F-7036-E64D-9539-B7E0779E377D}"/>
              </a:ext>
            </a:extLst>
          </p:cNvPr>
          <p:cNvSpPr txBox="1"/>
          <p:nvPr/>
        </p:nvSpPr>
        <p:spPr>
          <a:xfrm>
            <a:off x="4254571" y="3107201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Ag</a:t>
            </a: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7E7CDB09-9B65-6642-AFF4-103C8717C29D}"/>
              </a:ext>
            </a:extLst>
          </p:cNvPr>
          <p:cNvSpPr txBox="1"/>
          <p:nvPr/>
        </p:nvSpPr>
        <p:spPr>
          <a:xfrm>
            <a:off x="3465056" y="6690408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9916D533-CC2E-534C-B932-C481E059A370}"/>
              </a:ext>
            </a:extLst>
          </p:cNvPr>
          <p:cNvSpPr/>
          <p:nvPr/>
        </p:nvSpPr>
        <p:spPr>
          <a:xfrm>
            <a:off x="2373133" y="4573573"/>
            <a:ext cx="4271426" cy="2048306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2B495-BDB5-C343-B518-68544265DC91}"/>
              </a:ext>
            </a:extLst>
          </p:cNvPr>
          <p:cNvSpPr/>
          <p:nvPr/>
        </p:nvSpPr>
        <p:spPr>
          <a:xfrm>
            <a:off x="2382360" y="4569938"/>
            <a:ext cx="4271426" cy="204830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948362BD-5A9F-024E-96CC-F3B6E7F43BAE}"/>
              </a:ext>
            </a:extLst>
          </p:cNvPr>
          <p:cNvCxnSpPr>
            <a:cxnSpLocks/>
          </p:cNvCxnSpPr>
          <p:nvPr/>
        </p:nvCxnSpPr>
        <p:spPr>
          <a:xfrm flipH="1">
            <a:off x="2852484" y="6211800"/>
            <a:ext cx="3616714" cy="314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575E31EE-1EC8-C54C-A082-403C07110984}"/>
              </a:ext>
            </a:extLst>
          </p:cNvPr>
          <p:cNvCxnSpPr>
            <a:cxnSpLocks/>
          </p:cNvCxnSpPr>
          <p:nvPr/>
        </p:nvCxnSpPr>
        <p:spPr>
          <a:xfrm>
            <a:off x="2845985" y="4836360"/>
            <a:ext cx="4789" cy="13801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850908EE-1553-274C-BF92-C90C2429987E}"/>
              </a:ext>
            </a:extLst>
          </p:cNvPr>
          <p:cNvCxnSpPr>
            <a:cxnSpLocks/>
          </p:cNvCxnSpPr>
          <p:nvPr/>
        </p:nvCxnSpPr>
        <p:spPr>
          <a:xfrm>
            <a:off x="3001862" y="4834018"/>
            <a:ext cx="1" cy="13825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E992C04-DA56-3543-8E65-2D6BFB771473}"/>
              </a:ext>
            </a:extLst>
          </p:cNvPr>
          <p:cNvCxnSpPr>
            <a:cxnSpLocks/>
          </p:cNvCxnSpPr>
          <p:nvPr/>
        </p:nvCxnSpPr>
        <p:spPr>
          <a:xfrm>
            <a:off x="3144983" y="4832074"/>
            <a:ext cx="0" cy="1384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41B77A98-0CC7-FB49-9CB4-C2046D74F761}"/>
              </a:ext>
            </a:extLst>
          </p:cNvPr>
          <p:cNvCxnSpPr>
            <a:cxnSpLocks/>
          </p:cNvCxnSpPr>
          <p:nvPr/>
        </p:nvCxnSpPr>
        <p:spPr>
          <a:xfrm>
            <a:off x="3289993" y="4834018"/>
            <a:ext cx="1" cy="13872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79E4CDE3-9CE5-2749-8C49-25F8E8EA0B5A}"/>
              </a:ext>
            </a:extLst>
          </p:cNvPr>
          <p:cNvCxnSpPr>
            <a:cxnSpLocks/>
          </p:cNvCxnSpPr>
          <p:nvPr/>
        </p:nvCxnSpPr>
        <p:spPr>
          <a:xfrm>
            <a:off x="3431336" y="4832074"/>
            <a:ext cx="0" cy="1384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861E2360-D5A3-3E45-917C-2BBF9B6DEB66}"/>
              </a:ext>
            </a:extLst>
          </p:cNvPr>
          <p:cNvCxnSpPr>
            <a:cxnSpLocks/>
          </p:cNvCxnSpPr>
          <p:nvPr/>
        </p:nvCxnSpPr>
        <p:spPr>
          <a:xfrm>
            <a:off x="3575451" y="4836360"/>
            <a:ext cx="0" cy="13849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F2EE78F5-7F34-CF42-B145-72C1B01E1017}"/>
              </a:ext>
            </a:extLst>
          </p:cNvPr>
          <p:cNvCxnSpPr>
            <a:cxnSpLocks/>
          </p:cNvCxnSpPr>
          <p:nvPr/>
        </p:nvCxnSpPr>
        <p:spPr>
          <a:xfrm>
            <a:off x="3720083" y="4832073"/>
            <a:ext cx="0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727DE0FC-E273-AD46-A866-3BFEE036AA04}"/>
              </a:ext>
            </a:extLst>
          </p:cNvPr>
          <p:cNvCxnSpPr>
            <a:cxnSpLocks/>
          </p:cNvCxnSpPr>
          <p:nvPr/>
        </p:nvCxnSpPr>
        <p:spPr>
          <a:xfrm>
            <a:off x="3872840" y="4832074"/>
            <a:ext cx="0" cy="1384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E9792C6C-F1F9-8643-9975-080F3EEAEEE5}"/>
              </a:ext>
            </a:extLst>
          </p:cNvPr>
          <p:cNvCxnSpPr>
            <a:cxnSpLocks/>
          </p:cNvCxnSpPr>
          <p:nvPr/>
        </p:nvCxnSpPr>
        <p:spPr>
          <a:xfrm>
            <a:off x="4013601" y="4833983"/>
            <a:ext cx="0" cy="13849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76623A66-27FA-7A4C-962D-585EF5B42DF2}"/>
              </a:ext>
            </a:extLst>
          </p:cNvPr>
          <p:cNvCxnSpPr>
            <a:cxnSpLocks/>
          </p:cNvCxnSpPr>
          <p:nvPr/>
        </p:nvCxnSpPr>
        <p:spPr>
          <a:xfrm>
            <a:off x="4158611" y="4833983"/>
            <a:ext cx="1" cy="13873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1908BE90-4CC6-2442-B158-895BF3668075}"/>
              </a:ext>
            </a:extLst>
          </p:cNvPr>
          <p:cNvCxnSpPr>
            <a:cxnSpLocks/>
          </p:cNvCxnSpPr>
          <p:nvPr/>
        </p:nvCxnSpPr>
        <p:spPr>
          <a:xfrm>
            <a:off x="4299087" y="4834017"/>
            <a:ext cx="0" cy="13801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C4895ED9-71DC-1F4D-9E64-B4FE1BCC6A25}"/>
              </a:ext>
            </a:extLst>
          </p:cNvPr>
          <p:cNvCxnSpPr>
            <a:cxnSpLocks/>
          </p:cNvCxnSpPr>
          <p:nvPr/>
        </p:nvCxnSpPr>
        <p:spPr>
          <a:xfrm>
            <a:off x="4449106" y="4834018"/>
            <a:ext cx="0" cy="13825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75621B1C-4B98-7748-9D19-4BE057D43EB8}"/>
              </a:ext>
            </a:extLst>
          </p:cNvPr>
          <p:cNvCxnSpPr>
            <a:cxnSpLocks/>
          </p:cNvCxnSpPr>
          <p:nvPr/>
        </p:nvCxnSpPr>
        <p:spPr>
          <a:xfrm>
            <a:off x="4595684" y="4836359"/>
            <a:ext cx="0" cy="13825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AA48A16F-61CC-FF4D-A2D1-8349C774744E}"/>
              </a:ext>
            </a:extLst>
          </p:cNvPr>
          <p:cNvCxnSpPr>
            <a:cxnSpLocks/>
          </p:cNvCxnSpPr>
          <p:nvPr/>
        </p:nvCxnSpPr>
        <p:spPr>
          <a:xfrm flipH="1">
            <a:off x="4734987" y="4832073"/>
            <a:ext cx="2250" cy="13820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C31E3114-8AC3-E246-A639-7D5A636046A8}"/>
              </a:ext>
            </a:extLst>
          </p:cNvPr>
          <p:cNvCxnSpPr>
            <a:cxnSpLocks/>
          </p:cNvCxnSpPr>
          <p:nvPr/>
        </p:nvCxnSpPr>
        <p:spPr>
          <a:xfrm>
            <a:off x="4882246" y="4834017"/>
            <a:ext cx="0" cy="13801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29C2F807-55B1-C040-AF9D-5C9A865A575A}"/>
              </a:ext>
            </a:extLst>
          </p:cNvPr>
          <p:cNvCxnSpPr>
            <a:cxnSpLocks/>
          </p:cNvCxnSpPr>
          <p:nvPr/>
        </p:nvCxnSpPr>
        <p:spPr>
          <a:xfrm>
            <a:off x="5029339" y="4834018"/>
            <a:ext cx="1" cy="13825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5137160F-6D99-804F-8372-3A77490A1A97}"/>
              </a:ext>
            </a:extLst>
          </p:cNvPr>
          <p:cNvCxnSpPr>
            <a:cxnSpLocks/>
          </p:cNvCxnSpPr>
          <p:nvPr/>
        </p:nvCxnSpPr>
        <p:spPr>
          <a:xfrm>
            <a:off x="5179357" y="4832073"/>
            <a:ext cx="0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1B48F5E6-E208-2343-BD04-453C6AA09230}"/>
              </a:ext>
            </a:extLst>
          </p:cNvPr>
          <p:cNvCxnSpPr>
            <a:cxnSpLocks/>
          </p:cNvCxnSpPr>
          <p:nvPr/>
        </p:nvCxnSpPr>
        <p:spPr>
          <a:xfrm flipH="1">
            <a:off x="5320363" y="4832073"/>
            <a:ext cx="2116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9FC21A67-8455-1545-ABBF-06380BDDB027}"/>
              </a:ext>
            </a:extLst>
          </p:cNvPr>
          <p:cNvCxnSpPr>
            <a:cxnSpLocks/>
          </p:cNvCxnSpPr>
          <p:nvPr/>
        </p:nvCxnSpPr>
        <p:spPr>
          <a:xfrm>
            <a:off x="5467488" y="4834018"/>
            <a:ext cx="0" cy="13872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751A0B42-3286-8248-B244-4808B4E244AE}"/>
              </a:ext>
            </a:extLst>
          </p:cNvPr>
          <p:cNvCxnSpPr>
            <a:cxnSpLocks/>
          </p:cNvCxnSpPr>
          <p:nvPr/>
        </p:nvCxnSpPr>
        <p:spPr>
          <a:xfrm>
            <a:off x="5616703" y="4832073"/>
            <a:ext cx="0" cy="13796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B8096073-FD8E-1F4F-AA9D-30FF4BE8692F}"/>
              </a:ext>
            </a:extLst>
          </p:cNvPr>
          <p:cNvCxnSpPr>
            <a:cxnSpLocks/>
          </p:cNvCxnSpPr>
          <p:nvPr/>
        </p:nvCxnSpPr>
        <p:spPr>
          <a:xfrm>
            <a:off x="5755171" y="4834017"/>
            <a:ext cx="1" cy="13777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42C82F30-39CF-9847-8296-BBE833866A89}"/>
              </a:ext>
            </a:extLst>
          </p:cNvPr>
          <p:cNvCxnSpPr>
            <a:cxnSpLocks/>
          </p:cNvCxnSpPr>
          <p:nvPr/>
        </p:nvCxnSpPr>
        <p:spPr>
          <a:xfrm>
            <a:off x="5905189" y="4834017"/>
            <a:ext cx="0" cy="13801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D5CC9C87-9B30-0245-9B0B-B6834FD6D200}"/>
              </a:ext>
            </a:extLst>
          </p:cNvPr>
          <p:cNvCxnSpPr>
            <a:cxnSpLocks/>
          </p:cNvCxnSpPr>
          <p:nvPr/>
        </p:nvCxnSpPr>
        <p:spPr>
          <a:xfrm flipH="1">
            <a:off x="6044509" y="4836360"/>
            <a:ext cx="3802" cy="13730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33370026-E787-0E4A-B7D8-B795208F6FBB}"/>
              </a:ext>
            </a:extLst>
          </p:cNvPr>
          <p:cNvCxnSpPr>
            <a:cxnSpLocks/>
          </p:cNvCxnSpPr>
          <p:nvPr/>
        </p:nvCxnSpPr>
        <p:spPr>
          <a:xfrm>
            <a:off x="6188624" y="4832073"/>
            <a:ext cx="0" cy="13749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5E067A0-E383-AA4B-8D02-7F035623DE0C}"/>
              </a:ext>
            </a:extLst>
          </p:cNvPr>
          <p:cNvCxnSpPr>
            <a:cxnSpLocks/>
          </p:cNvCxnSpPr>
          <p:nvPr/>
        </p:nvCxnSpPr>
        <p:spPr>
          <a:xfrm>
            <a:off x="6338329" y="4834018"/>
            <a:ext cx="0" cy="137537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E29A86A2-D92B-2546-B257-41B8DD84E52F}"/>
              </a:ext>
            </a:extLst>
          </p:cNvPr>
          <p:cNvCxnSpPr>
            <a:cxnSpLocks/>
          </p:cNvCxnSpPr>
          <p:nvPr/>
        </p:nvCxnSpPr>
        <p:spPr>
          <a:xfrm>
            <a:off x="6469817" y="4829254"/>
            <a:ext cx="0" cy="13848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TextBox 637">
            <a:extLst>
              <a:ext uri="{FF2B5EF4-FFF2-40B4-BE49-F238E27FC236}">
                <a16:creationId xmlns:a16="http://schemas.microsoft.com/office/drawing/2014/main" id="{FD11D483-D6A2-B447-8D8C-40A324B2AA34}"/>
              </a:ext>
            </a:extLst>
          </p:cNvPr>
          <p:cNvSpPr txBox="1"/>
          <p:nvPr/>
        </p:nvSpPr>
        <p:spPr>
          <a:xfrm>
            <a:off x="2753240" y="6233159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0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90E47392-5685-C649-9121-E0B0C1574011}"/>
              </a:ext>
            </a:extLst>
          </p:cNvPr>
          <p:cNvSpPr txBox="1"/>
          <p:nvPr/>
        </p:nvSpPr>
        <p:spPr>
          <a:xfrm>
            <a:off x="3458407" y="6231300"/>
            <a:ext cx="2808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50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6611A11A-67DF-F34D-AEF3-CD4EB5D68B80}"/>
              </a:ext>
            </a:extLst>
          </p:cNvPr>
          <p:cNvSpPr txBox="1"/>
          <p:nvPr/>
        </p:nvSpPr>
        <p:spPr>
          <a:xfrm>
            <a:off x="4157135" y="6231007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100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8F9287DF-44CE-BC44-9586-1EA6EAEA882F}"/>
              </a:ext>
            </a:extLst>
          </p:cNvPr>
          <p:cNvSpPr txBox="1"/>
          <p:nvPr/>
        </p:nvSpPr>
        <p:spPr>
          <a:xfrm>
            <a:off x="4889483" y="6235863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150</a:t>
            </a: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FB1F5626-FE2C-BD4E-8615-42CE61FE87A1}"/>
              </a:ext>
            </a:extLst>
          </p:cNvPr>
          <p:cNvSpPr txBox="1"/>
          <p:nvPr/>
        </p:nvSpPr>
        <p:spPr>
          <a:xfrm>
            <a:off x="6341436" y="6233481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250</a:t>
            </a: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6D6FB72C-6736-444B-9779-5CAE15FA3B1D}"/>
              </a:ext>
            </a:extLst>
          </p:cNvPr>
          <p:cNvSpPr txBox="1"/>
          <p:nvPr/>
        </p:nvSpPr>
        <p:spPr>
          <a:xfrm>
            <a:off x="5602754" y="6235863"/>
            <a:ext cx="3289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200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F9B28209-E7FB-F946-90AA-92B0E2721EFD}"/>
              </a:ext>
            </a:extLst>
          </p:cNvPr>
          <p:cNvSpPr txBox="1"/>
          <p:nvPr/>
        </p:nvSpPr>
        <p:spPr>
          <a:xfrm>
            <a:off x="4183897" y="6387610"/>
            <a:ext cx="982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Mass Number, A</a:t>
            </a:r>
          </a:p>
        </p:txBody>
      </p: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227551E6-DEE1-BD48-87AE-69AFDDE658B0}"/>
              </a:ext>
            </a:extLst>
          </p:cNvPr>
          <p:cNvCxnSpPr>
            <a:cxnSpLocks/>
          </p:cNvCxnSpPr>
          <p:nvPr/>
        </p:nvCxnSpPr>
        <p:spPr>
          <a:xfrm flipH="1">
            <a:off x="2849737" y="518064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7B1E1486-7BBE-FB43-B65B-6261E75599AD}"/>
              </a:ext>
            </a:extLst>
          </p:cNvPr>
          <p:cNvCxnSpPr>
            <a:cxnSpLocks/>
          </p:cNvCxnSpPr>
          <p:nvPr/>
        </p:nvCxnSpPr>
        <p:spPr>
          <a:xfrm flipH="1">
            <a:off x="2849737" y="519493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E44EB2DF-BE10-B74A-B873-07C5FB8FA9D4}"/>
              </a:ext>
            </a:extLst>
          </p:cNvPr>
          <p:cNvCxnSpPr>
            <a:cxnSpLocks/>
          </p:cNvCxnSpPr>
          <p:nvPr/>
        </p:nvCxnSpPr>
        <p:spPr>
          <a:xfrm flipH="1">
            <a:off x="2852118" y="521160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4CEA9278-7B36-CA4C-8FC4-4AA1A5D00010}"/>
              </a:ext>
            </a:extLst>
          </p:cNvPr>
          <p:cNvCxnSpPr>
            <a:cxnSpLocks/>
          </p:cNvCxnSpPr>
          <p:nvPr/>
        </p:nvCxnSpPr>
        <p:spPr>
          <a:xfrm flipH="1">
            <a:off x="2852118" y="523065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07D97F5E-B050-CC44-AA84-88AFC2026F09}"/>
              </a:ext>
            </a:extLst>
          </p:cNvPr>
          <p:cNvCxnSpPr>
            <a:cxnSpLocks/>
          </p:cNvCxnSpPr>
          <p:nvPr/>
        </p:nvCxnSpPr>
        <p:spPr>
          <a:xfrm flipH="1">
            <a:off x="2852118" y="5254465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D60BB6F4-5AC4-0141-8A23-0A5802A5EACF}"/>
              </a:ext>
            </a:extLst>
          </p:cNvPr>
          <p:cNvCxnSpPr>
            <a:cxnSpLocks/>
          </p:cNvCxnSpPr>
          <p:nvPr/>
        </p:nvCxnSpPr>
        <p:spPr>
          <a:xfrm flipH="1">
            <a:off x="2849737" y="528065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88C482E0-BEC2-994A-B33B-CCF8714E3C00}"/>
              </a:ext>
            </a:extLst>
          </p:cNvPr>
          <p:cNvCxnSpPr>
            <a:cxnSpLocks/>
          </p:cNvCxnSpPr>
          <p:nvPr/>
        </p:nvCxnSpPr>
        <p:spPr>
          <a:xfrm flipH="1">
            <a:off x="2849737" y="530923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D0148EE9-9312-0245-97AF-2F4D35277E0D}"/>
              </a:ext>
            </a:extLst>
          </p:cNvPr>
          <p:cNvCxnSpPr>
            <a:cxnSpLocks/>
          </p:cNvCxnSpPr>
          <p:nvPr/>
        </p:nvCxnSpPr>
        <p:spPr>
          <a:xfrm flipH="1">
            <a:off x="2847355" y="535447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2D79FC-B37F-4348-96DE-C4971666BC32}"/>
              </a:ext>
            </a:extLst>
          </p:cNvPr>
          <p:cNvCxnSpPr>
            <a:cxnSpLocks/>
          </p:cNvCxnSpPr>
          <p:nvPr/>
        </p:nvCxnSpPr>
        <p:spPr>
          <a:xfrm flipH="1">
            <a:off x="2849736" y="541162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2571F8B9-052F-8F4E-9C72-60623DCB3D01}"/>
              </a:ext>
            </a:extLst>
          </p:cNvPr>
          <p:cNvCxnSpPr>
            <a:cxnSpLocks/>
          </p:cNvCxnSpPr>
          <p:nvPr/>
        </p:nvCxnSpPr>
        <p:spPr>
          <a:xfrm flipH="1">
            <a:off x="2849737" y="552674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FF0BB060-EA05-2046-9A48-4C63F435AFAC}"/>
              </a:ext>
            </a:extLst>
          </p:cNvPr>
          <p:cNvCxnSpPr>
            <a:cxnSpLocks/>
          </p:cNvCxnSpPr>
          <p:nvPr/>
        </p:nvCxnSpPr>
        <p:spPr>
          <a:xfrm flipH="1">
            <a:off x="2849737" y="553864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8430EAEF-64DC-5541-9671-9C01E180020A}"/>
              </a:ext>
            </a:extLst>
          </p:cNvPr>
          <p:cNvCxnSpPr>
            <a:cxnSpLocks/>
          </p:cNvCxnSpPr>
          <p:nvPr/>
        </p:nvCxnSpPr>
        <p:spPr>
          <a:xfrm flipH="1">
            <a:off x="2849737" y="555769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B17EFF-6DC0-414B-8D41-0CC7BE00D7DF}"/>
              </a:ext>
            </a:extLst>
          </p:cNvPr>
          <p:cNvCxnSpPr>
            <a:cxnSpLocks/>
          </p:cNvCxnSpPr>
          <p:nvPr/>
        </p:nvCxnSpPr>
        <p:spPr>
          <a:xfrm flipH="1">
            <a:off x="2849737" y="557674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846803F7-9E3A-264C-BDBF-6578DD3899A7}"/>
              </a:ext>
            </a:extLst>
          </p:cNvPr>
          <p:cNvCxnSpPr>
            <a:cxnSpLocks/>
          </p:cNvCxnSpPr>
          <p:nvPr/>
        </p:nvCxnSpPr>
        <p:spPr>
          <a:xfrm flipH="1">
            <a:off x="2852118" y="560056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AEB4157-BF3C-5348-AEC0-5B9C922B2364}"/>
              </a:ext>
            </a:extLst>
          </p:cNvPr>
          <p:cNvCxnSpPr>
            <a:cxnSpLocks/>
          </p:cNvCxnSpPr>
          <p:nvPr/>
        </p:nvCxnSpPr>
        <p:spPr>
          <a:xfrm flipH="1">
            <a:off x="2849737" y="562675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9559C0AD-2A79-3D4E-A6BA-4F97B15140E4}"/>
              </a:ext>
            </a:extLst>
          </p:cNvPr>
          <p:cNvCxnSpPr>
            <a:cxnSpLocks/>
          </p:cNvCxnSpPr>
          <p:nvPr/>
        </p:nvCxnSpPr>
        <p:spPr>
          <a:xfrm flipH="1">
            <a:off x="2849737" y="565532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60EF783-09EB-F444-A566-D4A5A532796E}"/>
              </a:ext>
            </a:extLst>
          </p:cNvPr>
          <p:cNvCxnSpPr>
            <a:cxnSpLocks/>
          </p:cNvCxnSpPr>
          <p:nvPr/>
        </p:nvCxnSpPr>
        <p:spPr>
          <a:xfrm flipH="1">
            <a:off x="2849737" y="570057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A31988C3-4CDF-CC46-AC9A-154E72DB394A}"/>
              </a:ext>
            </a:extLst>
          </p:cNvPr>
          <p:cNvCxnSpPr>
            <a:cxnSpLocks/>
          </p:cNvCxnSpPr>
          <p:nvPr/>
        </p:nvCxnSpPr>
        <p:spPr>
          <a:xfrm flipH="1">
            <a:off x="2849736" y="575772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E6F24CBD-3B14-BB44-A81C-79F38AB01C70}"/>
              </a:ext>
            </a:extLst>
          </p:cNvPr>
          <p:cNvCxnSpPr>
            <a:cxnSpLocks/>
          </p:cNvCxnSpPr>
          <p:nvPr/>
        </p:nvCxnSpPr>
        <p:spPr>
          <a:xfrm flipH="1">
            <a:off x="2849737" y="586721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4E2481D9-D83A-144D-A9A0-6B4FC7401CF7}"/>
              </a:ext>
            </a:extLst>
          </p:cNvPr>
          <p:cNvCxnSpPr>
            <a:cxnSpLocks/>
          </p:cNvCxnSpPr>
          <p:nvPr/>
        </p:nvCxnSpPr>
        <p:spPr>
          <a:xfrm flipH="1">
            <a:off x="2849737" y="587911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DAC0E6D-1A82-1A46-B46D-1C8B25FECF47}"/>
              </a:ext>
            </a:extLst>
          </p:cNvPr>
          <p:cNvCxnSpPr>
            <a:cxnSpLocks/>
          </p:cNvCxnSpPr>
          <p:nvPr/>
        </p:nvCxnSpPr>
        <p:spPr>
          <a:xfrm flipH="1">
            <a:off x="2849737" y="589816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A3267DE7-A23D-A944-A069-9C4C65A67F6E}"/>
              </a:ext>
            </a:extLst>
          </p:cNvPr>
          <p:cNvCxnSpPr>
            <a:cxnSpLocks/>
          </p:cNvCxnSpPr>
          <p:nvPr/>
        </p:nvCxnSpPr>
        <p:spPr>
          <a:xfrm flipH="1">
            <a:off x="2849737" y="5917219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7BC2EB8C-F59F-CC42-A4A3-BD161951DCCC}"/>
              </a:ext>
            </a:extLst>
          </p:cNvPr>
          <p:cNvCxnSpPr>
            <a:cxnSpLocks/>
          </p:cNvCxnSpPr>
          <p:nvPr/>
        </p:nvCxnSpPr>
        <p:spPr>
          <a:xfrm flipH="1">
            <a:off x="2849737" y="594103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9E218870-D134-F447-89F9-CCFF18979C5F}"/>
              </a:ext>
            </a:extLst>
          </p:cNvPr>
          <p:cNvCxnSpPr>
            <a:cxnSpLocks/>
          </p:cNvCxnSpPr>
          <p:nvPr/>
        </p:nvCxnSpPr>
        <p:spPr>
          <a:xfrm flipH="1">
            <a:off x="2847355" y="5967226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1F2FD1C7-7A11-0143-A9C5-796137E9E81C}"/>
              </a:ext>
            </a:extLst>
          </p:cNvPr>
          <p:cNvCxnSpPr>
            <a:cxnSpLocks/>
          </p:cNvCxnSpPr>
          <p:nvPr/>
        </p:nvCxnSpPr>
        <p:spPr>
          <a:xfrm flipH="1">
            <a:off x="2844974" y="5995801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46C90786-7B4A-2342-981D-32C66B57FEBC}"/>
              </a:ext>
            </a:extLst>
          </p:cNvPr>
          <p:cNvCxnSpPr>
            <a:cxnSpLocks/>
          </p:cNvCxnSpPr>
          <p:nvPr/>
        </p:nvCxnSpPr>
        <p:spPr>
          <a:xfrm flipH="1">
            <a:off x="2844974" y="604104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9CB1165F-A1B2-FA48-AA7D-175B7ED44BD1}"/>
              </a:ext>
            </a:extLst>
          </p:cNvPr>
          <p:cNvCxnSpPr>
            <a:cxnSpLocks/>
          </p:cNvCxnSpPr>
          <p:nvPr/>
        </p:nvCxnSpPr>
        <p:spPr>
          <a:xfrm flipH="1">
            <a:off x="2854498" y="609819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16A85854-DB97-B343-BB0B-6934AA8F5AEB}"/>
              </a:ext>
            </a:extLst>
          </p:cNvPr>
          <p:cNvCxnSpPr>
            <a:cxnSpLocks/>
          </p:cNvCxnSpPr>
          <p:nvPr/>
        </p:nvCxnSpPr>
        <p:spPr>
          <a:xfrm flipH="1">
            <a:off x="2849737" y="4831396"/>
            <a:ext cx="36238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515E0465-F61E-784D-B94A-BEB2DFC00E5D}"/>
              </a:ext>
            </a:extLst>
          </p:cNvPr>
          <p:cNvCxnSpPr>
            <a:cxnSpLocks/>
          </p:cNvCxnSpPr>
          <p:nvPr/>
        </p:nvCxnSpPr>
        <p:spPr>
          <a:xfrm flipH="1">
            <a:off x="2849737" y="484568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994CC491-9F31-FF42-BA20-F4F25FA8EB38}"/>
              </a:ext>
            </a:extLst>
          </p:cNvPr>
          <p:cNvCxnSpPr>
            <a:cxnSpLocks/>
          </p:cNvCxnSpPr>
          <p:nvPr/>
        </p:nvCxnSpPr>
        <p:spPr>
          <a:xfrm flipH="1">
            <a:off x="2852118" y="486235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132B69C4-F0E8-E64E-816B-7C95374DB479}"/>
              </a:ext>
            </a:extLst>
          </p:cNvPr>
          <p:cNvCxnSpPr>
            <a:cxnSpLocks/>
          </p:cNvCxnSpPr>
          <p:nvPr/>
        </p:nvCxnSpPr>
        <p:spPr>
          <a:xfrm flipH="1">
            <a:off x="2852118" y="4881402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9B3E3A5F-D71B-7C43-A176-5BEB09C0DAB5}"/>
              </a:ext>
            </a:extLst>
          </p:cNvPr>
          <p:cNvCxnSpPr>
            <a:cxnSpLocks/>
          </p:cNvCxnSpPr>
          <p:nvPr/>
        </p:nvCxnSpPr>
        <p:spPr>
          <a:xfrm flipH="1">
            <a:off x="2852118" y="4905214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Straight Connector 729">
            <a:extLst>
              <a:ext uri="{FF2B5EF4-FFF2-40B4-BE49-F238E27FC236}">
                <a16:creationId xmlns:a16="http://schemas.microsoft.com/office/drawing/2014/main" id="{1E3B8A45-B989-DE47-B01B-583962C79816}"/>
              </a:ext>
            </a:extLst>
          </p:cNvPr>
          <p:cNvCxnSpPr>
            <a:cxnSpLocks/>
          </p:cNvCxnSpPr>
          <p:nvPr/>
        </p:nvCxnSpPr>
        <p:spPr>
          <a:xfrm flipH="1">
            <a:off x="2849737" y="4931408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Straight Connector 730">
            <a:extLst>
              <a:ext uri="{FF2B5EF4-FFF2-40B4-BE49-F238E27FC236}">
                <a16:creationId xmlns:a16="http://schemas.microsoft.com/office/drawing/2014/main" id="{A19EC961-7B4E-ED43-9C3C-04505783D2D6}"/>
              </a:ext>
            </a:extLst>
          </p:cNvPr>
          <p:cNvCxnSpPr>
            <a:cxnSpLocks/>
          </p:cNvCxnSpPr>
          <p:nvPr/>
        </p:nvCxnSpPr>
        <p:spPr>
          <a:xfrm flipH="1">
            <a:off x="2849737" y="4959983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Straight Connector 731">
            <a:extLst>
              <a:ext uri="{FF2B5EF4-FFF2-40B4-BE49-F238E27FC236}">
                <a16:creationId xmlns:a16="http://schemas.microsoft.com/office/drawing/2014/main" id="{B5FDC6AB-F2BC-A147-A253-E1720008BEC3}"/>
              </a:ext>
            </a:extLst>
          </p:cNvPr>
          <p:cNvCxnSpPr>
            <a:cxnSpLocks/>
          </p:cNvCxnSpPr>
          <p:nvPr/>
        </p:nvCxnSpPr>
        <p:spPr>
          <a:xfrm flipH="1">
            <a:off x="2847355" y="500522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Straight Connector 732">
            <a:extLst>
              <a:ext uri="{FF2B5EF4-FFF2-40B4-BE49-F238E27FC236}">
                <a16:creationId xmlns:a16="http://schemas.microsoft.com/office/drawing/2014/main" id="{6245BE3D-AC7F-044D-AE1B-28FE3C902F0A}"/>
              </a:ext>
            </a:extLst>
          </p:cNvPr>
          <p:cNvCxnSpPr>
            <a:cxnSpLocks/>
          </p:cNvCxnSpPr>
          <p:nvPr/>
        </p:nvCxnSpPr>
        <p:spPr>
          <a:xfrm flipH="1">
            <a:off x="2849736" y="5062377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D881ABE0-0B96-E04E-A97C-6B56194A0690}"/>
              </a:ext>
            </a:extLst>
          </p:cNvPr>
          <p:cNvCxnSpPr>
            <a:cxnSpLocks/>
          </p:cNvCxnSpPr>
          <p:nvPr/>
        </p:nvCxnSpPr>
        <p:spPr>
          <a:xfrm flipH="1">
            <a:off x="2849737" y="5177490"/>
            <a:ext cx="362383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CF7E3F1F-B90D-7046-9F6F-9BF10E615982}"/>
                  </a:ext>
                </a:extLst>
              </p:cNvPr>
              <p:cNvSpPr txBox="1"/>
              <p:nvPr/>
            </p:nvSpPr>
            <p:spPr>
              <a:xfrm>
                <a:off x="2606251" y="6124529"/>
                <a:ext cx="260008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5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CF7E3F1F-B90D-7046-9F6F-9BF10E61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51" y="6124529"/>
                <a:ext cx="260008" cy="207749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A9D53CA4-C8EC-F34A-8D16-820F873730F7}"/>
                  </a:ext>
                </a:extLst>
              </p:cNvPr>
              <p:cNvSpPr txBox="1"/>
              <p:nvPr/>
            </p:nvSpPr>
            <p:spPr>
              <a:xfrm>
                <a:off x="2577570" y="5797390"/>
                <a:ext cx="332912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A9D53CA4-C8EC-F34A-8D16-820F8737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70" y="5797390"/>
                <a:ext cx="332912" cy="207749"/>
              </a:xfrm>
              <a:prstGeom prst="rect">
                <a:avLst/>
              </a:prstGeom>
              <a:blipFill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F87A109E-ADC3-8049-B3D6-48F6CC152A9B}"/>
                  </a:ext>
                </a:extLst>
              </p:cNvPr>
              <p:cNvSpPr txBox="1"/>
              <p:nvPr/>
            </p:nvSpPr>
            <p:spPr>
              <a:xfrm>
                <a:off x="2560426" y="4741717"/>
                <a:ext cx="37298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4 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F87A109E-ADC3-8049-B3D6-48F6CC15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426" y="4741717"/>
                <a:ext cx="372987" cy="207749"/>
              </a:xfrm>
              <a:prstGeom prst="rect">
                <a:avLst/>
              </a:prstGeom>
              <a:blipFill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A950821C-DFCE-B147-8934-846246E112F2}"/>
                  </a:ext>
                </a:extLst>
              </p:cNvPr>
              <p:cNvSpPr txBox="1"/>
              <p:nvPr/>
            </p:nvSpPr>
            <p:spPr>
              <a:xfrm>
                <a:off x="2560426" y="5088727"/>
                <a:ext cx="37298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3 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A950821C-DFCE-B147-8934-846246E1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426" y="5088727"/>
                <a:ext cx="372987" cy="207749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4C2D4537-0C83-E044-B466-02CE92D1E591}"/>
                  </a:ext>
                </a:extLst>
              </p:cNvPr>
              <p:cNvSpPr txBox="1"/>
              <p:nvPr/>
            </p:nvSpPr>
            <p:spPr>
              <a:xfrm>
                <a:off x="2565188" y="5436057"/>
                <a:ext cx="372987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50" i="1"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</m:oMath>
                  </m:oMathPara>
                </a14:m>
                <a:endParaRPr lang="en-US" sz="750" dirty="0"/>
              </a:p>
            </p:txBody>
          </p:sp>
        </mc:Choice>
        <mc:Fallback xmlns=""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4C2D4537-0C83-E044-B466-02CE92D1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88" y="5436057"/>
                <a:ext cx="372987" cy="207749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0" name="TextBox 759">
            <a:extLst>
              <a:ext uri="{FF2B5EF4-FFF2-40B4-BE49-F238E27FC236}">
                <a16:creationId xmlns:a16="http://schemas.microsoft.com/office/drawing/2014/main" id="{FEB000BD-0883-2245-BD00-38B65B53714A}"/>
              </a:ext>
            </a:extLst>
          </p:cNvPr>
          <p:cNvSpPr txBox="1"/>
          <p:nvPr/>
        </p:nvSpPr>
        <p:spPr>
          <a:xfrm rot="16200000">
            <a:off x="1665377" y="5403461"/>
            <a:ext cx="17732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Number of New Atoms Produced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07C1CC3F-D9DC-6B49-8FE4-31141B990CDC}"/>
              </a:ext>
            </a:extLst>
          </p:cNvPr>
          <p:cNvSpPr txBox="1"/>
          <p:nvPr/>
        </p:nvSpPr>
        <p:spPr>
          <a:xfrm>
            <a:off x="3554378" y="509704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DDB925D5-DFC6-D044-8824-8A90E2E303B8}"/>
              </a:ext>
            </a:extLst>
          </p:cNvPr>
          <p:cNvSpPr txBox="1"/>
          <p:nvPr/>
        </p:nvSpPr>
        <p:spPr>
          <a:xfrm>
            <a:off x="3709711" y="514687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E067D888-3B45-C141-8319-CF44815032D8}"/>
              </a:ext>
            </a:extLst>
          </p:cNvPr>
          <p:cNvSpPr txBox="1"/>
          <p:nvPr/>
        </p:nvSpPr>
        <p:spPr>
          <a:xfrm>
            <a:off x="3853316" y="545459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197CE77D-4A72-2E41-B30B-1443DDDD0101}"/>
              </a:ext>
            </a:extLst>
          </p:cNvPr>
          <p:cNvSpPr txBox="1"/>
          <p:nvPr/>
        </p:nvSpPr>
        <p:spPr>
          <a:xfrm>
            <a:off x="4424820" y="543994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5F48034-8B97-B64A-907B-145CA8127405}"/>
              </a:ext>
            </a:extLst>
          </p:cNvPr>
          <p:cNvSpPr txBox="1"/>
          <p:nvPr/>
        </p:nvSpPr>
        <p:spPr>
          <a:xfrm>
            <a:off x="3993994" y="570664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4532BFEB-E61F-3842-9D55-DCF3983B86A4}"/>
              </a:ext>
            </a:extLst>
          </p:cNvPr>
          <p:cNvSpPr txBox="1"/>
          <p:nvPr/>
        </p:nvSpPr>
        <p:spPr>
          <a:xfrm>
            <a:off x="4137601" y="610815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A439DF8E-B228-7D43-849E-FD6F43995184}"/>
              </a:ext>
            </a:extLst>
          </p:cNvPr>
          <p:cNvSpPr txBox="1"/>
          <p:nvPr/>
        </p:nvSpPr>
        <p:spPr>
          <a:xfrm>
            <a:off x="4281207" y="539012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21E01815-7377-4346-819F-28899748FC74}"/>
              </a:ext>
            </a:extLst>
          </p:cNvPr>
          <p:cNvSpPr txBox="1"/>
          <p:nvPr/>
        </p:nvSpPr>
        <p:spPr>
          <a:xfrm>
            <a:off x="4568425" y="534909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74A82BCD-0AA7-E84A-920E-40CDED3C697A}"/>
              </a:ext>
            </a:extLst>
          </p:cNvPr>
          <p:cNvSpPr txBox="1"/>
          <p:nvPr/>
        </p:nvSpPr>
        <p:spPr>
          <a:xfrm>
            <a:off x="4717894" y="548097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1C3A5016-FAF8-424B-9963-04AB2242C390}"/>
              </a:ext>
            </a:extLst>
          </p:cNvPr>
          <p:cNvSpPr txBox="1"/>
          <p:nvPr/>
        </p:nvSpPr>
        <p:spPr>
          <a:xfrm>
            <a:off x="4861504" y="578870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BEBD75E4-569D-FE43-887C-E1BD2EBD33C7}"/>
              </a:ext>
            </a:extLst>
          </p:cNvPr>
          <p:cNvSpPr txBox="1"/>
          <p:nvPr/>
        </p:nvSpPr>
        <p:spPr>
          <a:xfrm>
            <a:off x="5010970" y="57916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DB847659-4717-CF40-99ED-6C5DD8350DE3}"/>
              </a:ext>
            </a:extLst>
          </p:cNvPr>
          <p:cNvSpPr txBox="1"/>
          <p:nvPr/>
        </p:nvSpPr>
        <p:spPr>
          <a:xfrm>
            <a:off x="5301117" y="561286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5045E1BC-36F2-9948-8346-3E32C5084FDF}"/>
              </a:ext>
            </a:extLst>
          </p:cNvPr>
          <p:cNvSpPr txBox="1"/>
          <p:nvPr/>
        </p:nvSpPr>
        <p:spPr>
          <a:xfrm>
            <a:off x="5157510" y="555717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B7441C83-A29B-DE48-B2B3-B4C25B9C7CEB}"/>
              </a:ext>
            </a:extLst>
          </p:cNvPr>
          <p:cNvSpPr txBox="1"/>
          <p:nvPr/>
        </p:nvSpPr>
        <p:spPr>
          <a:xfrm>
            <a:off x="5450584" y="610229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0D612394-E457-0F41-864F-D2DE0F19FCB3}"/>
              </a:ext>
            </a:extLst>
          </p:cNvPr>
          <p:cNvCxnSpPr>
            <a:cxnSpLocks/>
          </p:cNvCxnSpPr>
          <p:nvPr/>
        </p:nvCxnSpPr>
        <p:spPr>
          <a:xfrm>
            <a:off x="3664504" y="5207874"/>
            <a:ext cx="146960" cy="466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745FB45-FF30-DE4E-AEC6-A13023488078}"/>
              </a:ext>
            </a:extLst>
          </p:cNvPr>
          <p:cNvCxnSpPr>
            <a:cxnSpLocks/>
          </p:cNvCxnSpPr>
          <p:nvPr/>
        </p:nvCxnSpPr>
        <p:spPr>
          <a:xfrm>
            <a:off x="3805603" y="5249744"/>
            <a:ext cx="145136" cy="31736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>
            <a:extLst>
              <a:ext uri="{FF2B5EF4-FFF2-40B4-BE49-F238E27FC236}">
                <a16:creationId xmlns:a16="http://schemas.microsoft.com/office/drawing/2014/main" id="{FAB8C013-FEC8-3943-B60C-8746DD8C6116}"/>
              </a:ext>
            </a:extLst>
          </p:cNvPr>
          <p:cNvCxnSpPr>
            <a:cxnSpLocks/>
          </p:cNvCxnSpPr>
          <p:nvPr/>
        </p:nvCxnSpPr>
        <p:spPr>
          <a:xfrm>
            <a:off x="3950739" y="5562163"/>
            <a:ext cx="146539" cy="25185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FC719884-E97A-694A-8D4F-FD8CD311D045}"/>
              </a:ext>
            </a:extLst>
          </p:cNvPr>
          <p:cNvCxnSpPr>
            <a:cxnSpLocks/>
          </p:cNvCxnSpPr>
          <p:nvPr/>
        </p:nvCxnSpPr>
        <p:spPr>
          <a:xfrm>
            <a:off x="4091417" y="5809997"/>
            <a:ext cx="152399" cy="41067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D564ABC2-F7AD-6647-9BEA-1080930C2869}"/>
              </a:ext>
            </a:extLst>
          </p:cNvPr>
          <p:cNvCxnSpPr>
            <a:cxnSpLocks/>
          </p:cNvCxnSpPr>
          <p:nvPr/>
        </p:nvCxnSpPr>
        <p:spPr>
          <a:xfrm flipV="1">
            <a:off x="4237954" y="5499986"/>
            <a:ext cx="140676" cy="71482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0883209F-766A-B44D-9BA9-A721165A8A07}"/>
              </a:ext>
            </a:extLst>
          </p:cNvPr>
          <p:cNvCxnSpPr>
            <a:cxnSpLocks/>
          </p:cNvCxnSpPr>
          <p:nvPr/>
        </p:nvCxnSpPr>
        <p:spPr>
          <a:xfrm>
            <a:off x="4384492" y="5499986"/>
            <a:ext cx="133580" cy="507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B1AE4910-7C1D-E048-9FFF-8012DABE79C7}"/>
              </a:ext>
            </a:extLst>
          </p:cNvPr>
          <p:cNvCxnSpPr>
            <a:cxnSpLocks/>
          </p:cNvCxnSpPr>
          <p:nvPr/>
        </p:nvCxnSpPr>
        <p:spPr>
          <a:xfrm flipV="1">
            <a:off x="4518073" y="5457906"/>
            <a:ext cx="144590" cy="9286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4AD68953-E215-AB45-87E0-1A57EA7E85C2}"/>
              </a:ext>
            </a:extLst>
          </p:cNvPr>
          <p:cNvCxnSpPr>
            <a:cxnSpLocks/>
          </p:cNvCxnSpPr>
          <p:nvPr/>
        </p:nvCxnSpPr>
        <p:spPr>
          <a:xfrm>
            <a:off x="4662663" y="5457905"/>
            <a:ext cx="151370" cy="13178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26F0A736-E59B-0B47-9ECC-C1C6516AFF00}"/>
              </a:ext>
            </a:extLst>
          </p:cNvPr>
          <p:cNvCxnSpPr>
            <a:cxnSpLocks/>
          </p:cNvCxnSpPr>
          <p:nvPr/>
        </p:nvCxnSpPr>
        <p:spPr>
          <a:xfrm>
            <a:off x="4816415" y="5589686"/>
            <a:ext cx="142875" cy="30690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4F937EC5-D4B9-EE4E-A57B-CD555A6128A3}"/>
              </a:ext>
            </a:extLst>
          </p:cNvPr>
          <p:cNvCxnSpPr>
            <a:cxnSpLocks/>
          </p:cNvCxnSpPr>
          <p:nvPr/>
        </p:nvCxnSpPr>
        <p:spPr>
          <a:xfrm>
            <a:off x="4961670" y="5896594"/>
            <a:ext cx="147638" cy="13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A3C62AD3-9A2B-444D-8178-BCAE0C853782}"/>
              </a:ext>
            </a:extLst>
          </p:cNvPr>
          <p:cNvCxnSpPr>
            <a:cxnSpLocks/>
          </p:cNvCxnSpPr>
          <p:nvPr/>
        </p:nvCxnSpPr>
        <p:spPr>
          <a:xfrm flipV="1">
            <a:off x="5111690" y="5663506"/>
            <a:ext cx="142875" cy="23321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A4B8B930-1C3F-9D42-83A2-A34232928F97}"/>
              </a:ext>
            </a:extLst>
          </p:cNvPr>
          <p:cNvCxnSpPr>
            <a:cxnSpLocks/>
          </p:cNvCxnSpPr>
          <p:nvPr/>
        </p:nvCxnSpPr>
        <p:spPr>
          <a:xfrm>
            <a:off x="5254565" y="5663505"/>
            <a:ext cx="142875" cy="5871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817B54E9-3004-A04F-902E-937C736824C7}"/>
              </a:ext>
            </a:extLst>
          </p:cNvPr>
          <p:cNvCxnSpPr>
            <a:cxnSpLocks/>
          </p:cNvCxnSpPr>
          <p:nvPr/>
        </p:nvCxnSpPr>
        <p:spPr>
          <a:xfrm>
            <a:off x="5399820" y="5722224"/>
            <a:ext cx="147638" cy="49135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8B46D5FA-5DAE-A14D-83A5-1A745C106FB8}"/>
              </a:ext>
            </a:extLst>
          </p:cNvPr>
          <p:cNvCxnSpPr>
            <a:cxnSpLocks/>
          </p:cNvCxnSpPr>
          <p:nvPr/>
        </p:nvCxnSpPr>
        <p:spPr>
          <a:xfrm flipH="1">
            <a:off x="3501964" y="5198349"/>
            <a:ext cx="148254" cy="101517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8" name="TextBox 817">
            <a:extLst>
              <a:ext uri="{FF2B5EF4-FFF2-40B4-BE49-F238E27FC236}">
                <a16:creationId xmlns:a16="http://schemas.microsoft.com/office/drawing/2014/main" id="{F8F1F192-4E60-3E40-8826-2DB6778AE867}"/>
              </a:ext>
            </a:extLst>
          </p:cNvPr>
          <p:cNvSpPr txBox="1"/>
          <p:nvPr/>
        </p:nvSpPr>
        <p:spPr>
          <a:xfrm>
            <a:off x="3554103" y="515550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19" name="TextBox 818">
            <a:extLst>
              <a:ext uri="{FF2B5EF4-FFF2-40B4-BE49-F238E27FC236}">
                <a16:creationId xmlns:a16="http://schemas.microsoft.com/office/drawing/2014/main" id="{5E0CF503-F17B-B546-8D50-A0FE15D17CFD}"/>
              </a:ext>
            </a:extLst>
          </p:cNvPr>
          <p:cNvSpPr txBox="1"/>
          <p:nvPr/>
        </p:nvSpPr>
        <p:spPr>
          <a:xfrm>
            <a:off x="3708430" y="538188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0" name="TextBox 819">
            <a:extLst>
              <a:ext uri="{FF2B5EF4-FFF2-40B4-BE49-F238E27FC236}">
                <a16:creationId xmlns:a16="http://schemas.microsoft.com/office/drawing/2014/main" id="{6AA5F8B6-D26C-DB46-817C-5E3E9EE08061}"/>
              </a:ext>
            </a:extLst>
          </p:cNvPr>
          <p:cNvSpPr txBox="1"/>
          <p:nvPr/>
        </p:nvSpPr>
        <p:spPr>
          <a:xfrm>
            <a:off x="3852084" y="569098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52E0DDC-3258-224C-AA66-3254756DD48A}"/>
              </a:ext>
            </a:extLst>
          </p:cNvPr>
          <p:cNvSpPr txBox="1"/>
          <p:nvPr/>
        </p:nvSpPr>
        <p:spPr>
          <a:xfrm>
            <a:off x="4283935" y="610148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9B650389-F0D8-754C-AEE5-D65055C0CE7A}"/>
              </a:ext>
            </a:extLst>
          </p:cNvPr>
          <p:cNvSpPr txBox="1"/>
          <p:nvPr/>
        </p:nvSpPr>
        <p:spPr>
          <a:xfrm>
            <a:off x="3992623" y="61010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FA1862D0-A712-B344-A795-FA584037D534}"/>
              </a:ext>
            </a:extLst>
          </p:cNvPr>
          <p:cNvSpPr txBox="1"/>
          <p:nvPr/>
        </p:nvSpPr>
        <p:spPr>
          <a:xfrm>
            <a:off x="4427143" y="549484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4" name="TextBox 823">
            <a:extLst>
              <a:ext uri="{FF2B5EF4-FFF2-40B4-BE49-F238E27FC236}">
                <a16:creationId xmlns:a16="http://schemas.microsoft.com/office/drawing/2014/main" id="{E9896D9B-E012-3946-B94F-10A8DF5256DE}"/>
              </a:ext>
            </a:extLst>
          </p:cNvPr>
          <p:cNvSpPr txBox="1"/>
          <p:nvPr/>
        </p:nvSpPr>
        <p:spPr>
          <a:xfrm>
            <a:off x="4568128" y="545703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09462809-5886-A440-86BB-0EAB44E712F6}"/>
              </a:ext>
            </a:extLst>
          </p:cNvPr>
          <p:cNvSpPr txBox="1"/>
          <p:nvPr/>
        </p:nvSpPr>
        <p:spPr>
          <a:xfrm>
            <a:off x="4714450" y="549395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662AC765-60DA-B54E-8148-9B3706247D3A}"/>
              </a:ext>
            </a:extLst>
          </p:cNvPr>
          <p:cNvSpPr txBox="1"/>
          <p:nvPr/>
        </p:nvSpPr>
        <p:spPr>
          <a:xfrm>
            <a:off x="4860772" y="562426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52C36191-978C-A84D-B5A2-896793E652EF}"/>
              </a:ext>
            </a:extLst>
          </p:cNvPr>
          <p:cNvSpPr txBox="1"/>
          <p:nvPr/>
        </p:nvSpPr>
        <p:spPr>
          <a:xfrm>
            <a:off x="3416668" y="609881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817" name="TextBox 816">
            <a:extLst>
              <a:ext uri="{FF2B5EF4-FFF2-40B4-BE49-F238E27FC236}">
                <a16:creationId xmlns:a16="http://schemas.microsoft.com/office/drawing/2014/main" id="{C73B2F64-FCD0-3B4D-8B7F-047C8C12EC42}"/>
              </a:ext>
            </a:extLst>
          </p:cNvPr>
          <p:cNvSpPr txBox="1"/>
          <p:nvPr/>
        </p:nvSpPr>
        <p:spPr>
          <a:xfrm>
            <a:off x="3410588" y="610430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66848605-3276-E94B-A907-222833BED776}"/>
              </a:ext>
            </a:extLst>
          </p:cNvPr>
          <p:cNvSpPr txBox="1"/>
          <p:nvPr/>
        </p:nvSpPr>
        <p:spPr>
          <a:xfrm>
            <a:off x="5009763" y="609881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/>
                </a:solidFill>
              </a:rPr>
              <a:t>+</a:t>
            </a: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05317038-17D9-414E-B910-92D2FECA2627}"/>
              </a:ext>
            </a:extLst>
          </p:cNvPr>
          <p:cNvCxnSpPr>
            <a:cxnSpLocks/>
          </p:cNvCxnSpPr>
          <p:nvPr/>
        </p:nvCxnSpPr>
        <p:spPr>
          <a:xfrm flipV="1">
            <a:off x="3514964" y="5260261"/>
            <a:ext cx="134638" cy="94855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9977E86C-C2C6-FE44-A5A4-7231DD9B7848}"/>
              </a:ext>
            </a:extLst>
          </p:cNvPr>
          <p:cNvCxnSpPr>
            <a:cxnSpLocks/>
          </p:cNvCxnSpPr>
          <p:nvPr/>
        </p:nvCxnSpPr>
        <p:spPr>
          <a:xfrm>
            <a:off x="3652599" y="5265023"/>
            <a:ext cx="146330" cy="22383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D6D6A06E-F505-D940-B92E-CBE5089583D5}"/>
              </a:ext>
            </a:extLst>
          </p:cNvPr>
          <p:cNvCxnSpPr>
            <a:cxnSpLocks/>
          </p:cNvCxnSpPr>
          <p:nvPr/>
        </p:nvCxnSpPr>
        <p:spPr>
          <a:xfrm>
            <a:off x="3804321" y="5491243"/>
            <a:ext cx="145319" cy="30718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Connector 841">
            <a:extLst>
              <a:ext uri="{FF2B5EF4-FFF2-40B4-BE49-F238E27FC236}">
                <a16:creationId xmlns:a16="http://schemas.microsoft.com/office/drawing/2014/main" id="{850C2A0A-B851-F14B-9E21-6D8900270F4D}"/>
              </a:ext>
            </a:extLst>
          </p:cNvPr>
          <p:cNvCxnSpPr>
            <a:cxnSpLocks/>
          </p:cNvCxnSpPr>
          <p:nvPr/>
        </p:nvCxnSpPr>
        <p:spPr>
          <a:xfrm>
            <a:off x="3947259" y="5796043"/>
            <a:ext cx="142875" cy="4127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CF0440D0-AF45-6B49-815A-F2748D08AE1A}"/>
              </a:ext>
            </a:extLst>
          </p:cNvPr>
          <p:cNvCxnSpPr>
            <a:cxnSpLocks/>
          </p:cNvCxnSpPr>
          <p:nvPr/>
        </p:nvCxnSpPr>
        <p:spPr>
          <a:xfrm flipV="1">
            <a:off x="4385408" y="5604606"/>
            <a:ext cx="135046" cy="6018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1B57ECC8-4D5E-8949-9876-5A05216DB89B}"/>
              </a:ext>
            </a:extLst>
          </p:cNvPr>
          <p:cNvCxnSpPr>
            <a:cxnSpLocks/>
          </p:cNvCxnSpPr>
          <p:nvPr/>
        </p:nvCxnSpPr>
        <p:spPr>
          <a:xfrm flipV="1">
            <a:off x="4518073" y="5567442"/>
            <a:ext cx="144590" cy="3410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57B243EA-53A1-2A47-ACF4-7639A399A001}"/>
              </a:ext>
            </a:extLst>
          </p:cNvPr>
          <p:cNvCxnSpPr>
            <a:cxnSpLocks/>
          </p:cNvCxnSpPr>
          <p:nvPr/>
        </p:nvCxnSpPr>
        <p:spPr>
          <a:xfrm>
            <a:off x="4665045" y="5567442"/>
            <a:ext cx="148989" cy="3410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Straight Connector 854">
            <a:extLst>
              <a:ext uri="{FF2B5EF4-FFF2-40B4-BE49-F238E27FC236}">
                <a16:creationId xmlns:a16="http://schemas.microsoft.com/office/drawing/2014/main" id="{284EEE19-507B-A14F-B90C-A46D419EE154}"/>
              </a:ext>
            </a:extLst>
          </p:cNvPr>
          <p:cNvCxnSpPr>
            <a:cxnSpLocks/>
          </p:cNvCxnSpPr>
          <p:nvPr/>
        </p:nvCxnSpPr>
        <p:spPr>
          <a:xfrm>
            <a:off x="4809270" y="5596784"/>
            <a:ext cx="147638" cy="13550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Connector 858">
            <a:extLst>
              <a:ext uri="{FF2B5EF4-FFF2-40B4-BE49-F238E27FC236}">
                <a16:creationId xmlns:a16="http://schemas.microsoft.com/office/drawing/2014/main" id="{28194030-88F2-E04A-8D3B-23809F7C9590}"/>
              </a:ext>
            </a:extLst>
          </p:cNvPr>
          <p:cNvCxnSpPr>
            <a:cxnSpLocks/>
          </p:cNvCxnSpPr>
          <p:nvPr/>
        </p:nvCxnSpPr>
        <p:spPr>
          <a:xfrm>
            <a:off x="4959289" y="5731749"/>
            <a:ext cx="147638" cy="47706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2" name="TextBox 861">
            <a:extLst>
              <a:ext uri="{FF2B5EF4-FFF2-40B4-BE49-F238E27FC236}">
                <a16:creationId xmlns:a16="http://schemas.microsoft.com/office/drawing/2014/main" id="{E1BF136C-F3B9-554A-911A-49726764D794}"/>
              </a:ext>
            </a:extLst>
          </p:cNvPr>
          <p:cNvSpPr txBox="1"/>
          <p:nvPr/>
        </p:nvSpPr>
        <p:spPr>
          <a:xfrm>
            <a:off x="3637006" y="4588559"/>
            <a:ext cx="2868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/>
              <a:t>LANP Model Calibration: Miley’s Published Data</a:t>
            </a:r>
          </a:p>
        </p:txBody>
      </p:sp>
      <p:sp>
        <p:nvSpPr>
          <p:cNvPr id="863" name="TextBox 862">
            <a:extLst>
              <a:ext uri="{FF2B5EF4-FFF2-40B4-BE49-F238E27FC236}">
                <a16:creationId xmlns:a16="http://schemas.microsoft.com/office/drawing/2014/main" id="{861B400A-3423-B54E-B735-522C658DC017}"/>
              </a:ext>
            </a:extLst>
          </p:cNvPr>
          <p:cNvSpPr txBox="1"/>
          <p:nvPr/>
        </p:nvSpPr>
        <p:spPr>
          <a:xfrm>
            <a:off x="2937594" y="5382581"/>
            <a:ext cx="5469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0070C0"/>
                </a:solidFill>
              </a:rPr>
              <a:t>First Pass</a:t>
            </a:r>
          </a:p>
        </p:txBody>
      </p:sp>
      <p:sp>
        <p:nvSpPr>
          <p:cNvPr id="864" name="TextBox 863">
            <a:extLst>
              <a:ext uri="{FF2B5EF4-FFF2-40B4-BE49-F238E27FC236}">
                <a16:creationId xmlns:a16="http://schemas.microsoft.com/office/drawing/2014/main" id="{8C3CC9A4-F53E-DD43-BA9E-2FA1A76A7661}"/>
              </a:ext>
            </a:extLst>
          </p:cNvPr>
          <p:cNvSpPr txBox="1"/>
          <p:nvPr/>
        </p:nvSpPr>
        <p:spPr>
          <a:xfrm>
            <a:off x="4026109" y="5024139"/>
            <a:ext cx="66075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First Amend</a:t>
            </a:r>
          </a:p>
        </p:txBody>
      </p:sp>
      <p:cxnSp>
        <p:nvCxnSpPr>
          <p:cNvPr id="866" name="Straight Arrow Connector 865">
            <a:extLst>
              <a:ext uri="{FF2B5EF4-FFF2-40B4-BE49-F238E27FC236}">
                <a16:creationId xmlns:a16="http://schemas.microsoft.com/office/drawing/2014/main" id="{BD3B9878-D388-7E4F-80EA-9B67CADF28BF}"/>
              </a:ext>
            </a:extLst>
          </p:cNvPr>
          <p:cNvCxnSpPr>
            <a:cxnSpLocks/>
            <a:endCxn id="819" idx="3"/>
          </p:cNvCxnSpPr>
          <p:nvPr/>
        </p:nvCxnSpPr>
        <p:spPr>
          <a:xfrm flipH="1">
            <a:off x="3950805" y="5112624"/>
            <a:ext cx="122261" cy="384673"/>
          </a:xfrm>
          <a:prstGeom prst="straightConnector1">
            <a:avLst/>
          </a:prstGeom>
          <a:ln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Straight Arrow Connector 869">
            <a:extLst>
              <a:ext uri="{FF2B5EF4-FFF2-40B4-BE49-F238E27FC236}">
                <a16:creationId xmlns:a16="http://schemas.microsoft.com/office/drawing/2014/main" id="{FD4C42E8-0187-8F40-AA17-F2CDF2915A56}"/>
              </a:ext>
            </a:extLst>
          </p:cNvPr>
          <p:cNvCxnSpPr>
            <a:cxnSpLocks/>
          </p:cNvCxnSpPr>
          <p:nvPr/>
        </p:nvCxnSpPr>
        <p:spPr>
          <a:xfrm>
            <a:off x="3376897" y="5480861"/>
            <a:ext cx="242480" cy="25522"/>
          </a:xfrm>
          <a:prstGeom prst="straightConnector1">
            <a:avLst/>
          </a:prstGeom>
          <a:ln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074229EC-462B-F14F-B4DA-D32F1BA62C15}"/>
              </a:ext>
            </a:extLst>
          </p:cNvPr>
          <p:cNvCxnSpPr>
            <a:cxnSpLocks/>
          </p:cNvCxnSpPr>
          <p:nvPr/>
        </p:nvCxnSpPr>
        <p:spPr>
          <a:xfrm>
            <a:off x="3553077" y="5951636"/>
            <a:ext cx="0" cy="261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1076C356-C7EF-8E4B-BE43-79D1DD16D4FD}"/>
              </a:ext>
            </a:extLst>
          </p:cNvPr>
          <p:cNvCxnSpPr>
            <a:cxnSpLocks/>
          </p:cNvCxnSpPr>
          <p:nvPr/>
        </p:nvCxnSpPr>
        <p:spPr>
          <a:xfrm>
            <a:off x="3599317" y="5594091"/>
            <a:ext cx="0" cy="62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Straight Connector 883">
            <a:extLst>
              <a:ext uri="{FF2B5EF4-FFF2-40B4-BE49-F238E27FC236}">
                <a16:creationId xmlns:a16="http://schemas.microsoft.com/office/drawing/2014/main" id="{BE83E29C-30A8-1E4C-8601-BF344F569701}"/>
              </a:ext>
            </a:extLst>
          </p:cNvPr>
          <p:cNvCxnSpPr>
            <a:cxnSpLocks/>
          </p:cNvCxnSpPr>
          <p:nvPr/>
        </p:nvCxnSpPr>
        <p:spPr>
          <a:xfrm>
            <a:off x="3626267" y="5449769"/>
            <a:ext cx="0" cy="77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Straight Connector 884">
            <a:extLst>
              <a:ext uri="{FF2B5EF4-FFF2-40B4-BE49-F238E27FC236}">
                <a16:creationId xmlns:a16="http://schemas.microsoft.com/office/drawing/2014/main" id="{68DC448B-4DD2-A444-B273-D1139B2E6582}"/>
              </a:ext>
            </a:extLst>
          </p:cNvPr>
          <p:cNvCxnSpPr>
            <a:cxnSpLocks/>
          </p:cNvCxnSpPr>
          <p:nvPr/>
        </p:nvCxnSpPr>
        <p:spPr>
          <a:xfrm>
            <a:off x="3674093" y="5297724"/>
            <a:ext cx="0" cy="912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Straight Connector 885">
            <a:extLst>
              <a:ext uri="{FF2B5EF4-FFF2-40B4-BE49-F238E27FC236}">
                <a16:creationId xmlns:a16="http://schemas.microsoft.com/office/drawing/2014/main" id="{7DB8F68F-3CB0-CA44-8FCE-B0ED9A12869C}"/>
              </a:ext>
            </a:extLst>
          </p:cNvPr>
          <p:cNvCxnSpPr>
            <a:cxnSpLocks/>
          </p:cNvCxnSpPr>
          <p:nvPr/>
        </p:nvCxnSpPr>
        <p:spPr>
          <a:xfrm>
            <a:off x="3696279" y="5335735"/>
            <a:ext cx="0" cy="879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Straight Connector 886">
            <a:extLst>
              <a:ext uri="{FF2B5EF4-FFF2-40B4-BE49-F238E27FC236}">
                <a16:creationId xmlns:a16="http://schemas.microsoft.com/office/drawing/2014/main" id="{F02E7A15-1316-9543-9BEE-90ADFB736F3B}"/>
              </a:ext>
            </a:extLst>
          </p:cNvPr>
          <p:cNvCxnSpPr>
            <a:cxnSpLocks/>
          </p:cNvCxnSpPr>
          <p:nvPr/>
        </p:nvCxnSpPr>
        <p:spPr>
          <a:xfrm>
            <a:off x="3811566" y="5516930"/>
            <a:ext cx="0" cy="697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4EE33B03-C830-4E4E-BF7E-2EEBFEBBF793}"/>
              </a:ext>
            </a:extLst>
          </p:cNvPr>
          <p:cNvCxnSpPr>
            <a:cxnSpLocks/>
          </p:cNvCxnSpPr>
          <p:nvPr/>
        </p:nvCxnSpPr>
        <p:spPr>
          <a:xfrm>
            <a:off x="3950729" y="5799676"/>
            <a:ext cx="0" cy="41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E97ABC5F-3171-B448-94A9-43DE8BD3C171}"/>
              </a:ext>
            </a:extLst>
          </p:cNvPr>
          <p:cNvCxnSpPr>
            <a:cxnSpLocks/>
          </p:cNvCxnSpPr>
          <p:nvPr/>
        </p:nvCxnSpPr>
        <p:spPr>
          <a:xfrm>
            <a:off x="3971788" y="5844794"/>
            <a:ext cx="0" cy="37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D8D8D0B0-A46B-774F-ADE6-11EA3E2C4D96}"/>
              </a:ext>
            </a:extLst>
          </p:cNvPr>
          <p:cNvCxnSpPr>
            <a:cxnSpLocks/>
          </p:cNvCxnSpPr>
          <p:nvPr/>
        </p:nvCxnSpPr>
        <p:spPr>
          <a:xfrm>
            <a:off x="3648455" y="5258477"/>
            <a:ext cx="0" cy="95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Straight Connector 896">
            <a:extLst>
              <a:ext uri="{FF2B5EF4-FFF2-40B4-BE49-F238E27FC236}">
                <a16:creationId xmlns:a16="http://schemas.microsoft.com/office/drawing/2014/main" id="{08875825-A289-C54C-A877-CD93F0A986B4}"/>
              </a:ext>
            </a:extLst>
          </p:cNvPr>
          <p:cNvCxnSpPr>
            <a:cxnSpLocks/>
          </p:cNvCxnSpPr>
          <p:nvPr/>
        </p:nvCxnSpPr>
        <p:spPr>
          <a:xfrm>
            <a:off x="3742456" y="5397346"/>
            <a:ext cx="0" cy="82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F7F670FC-03D9-C246-861F-0B53D59DCC59}"/>
              </a:ext>
            </a:extLst>
          </p:cNvPr>
          <p:cNvCxnSpPr>
            <a:cxnSpLocks/>
          </p:cNvCxnSpPr>
          <p:nvPr/>
        </p:nvCxnSpPr>
        <p:spPr>
          <a:xfrm>
            <a:off x="3767023" y="5441140"/>
            <a:ext cx="0" cy="77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Straight Connector 904">
            <a:extLst>
              <a:ext uri="{FF2B5EF4-FFF2-40B4-BE49-F238E27FC236}">
                <a16:creationId xmlns:a16="http://schemas.microsoft.com/office/drawing/2014/main" id="{DA45A7A7-9572-B844-85B3-F5A7A0B2B303}"/>
              </a:ext>
            </a:extLst>
          </p:cNvPr>
          <p:cNvCxnSpPr>
            <a:cxnSpLocks/>
          </p:cNvCxnSpPr>
          <p:nvPr/>
        </p:nvCxnSpPr>
        <p:spPr>
          <a:xfrm>
            <a:off x="3533705" y="6093816"/>
            <a:ext cx="0" cy="12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Straight Connector 907">
            <a:extLst>
              <a:ext uri="{FF2B5EF4-FFF2-40B4-BE49-F238E27FC236}">
                <a16:creationId xmlns:a16="http://schemas.microsoft.com/office/drawing/2014/main" id="{78AB81B0-E761-BD47-9C35-68B1D3815D16}"/>
              </a:ext>
            </a:extLst>
          </p:cNvPr>
          <p:cNvCxnSpPr>
            <a:cxnSpLocks/>
          </p:cNvCxnSpPr>
          <p:nvPr/>
        </p:nvCxnSpPr>
        <p:spPr>
          <a:xfrm>
            <a:off x="3791081" y="5474224"/>
            <a:ext cx="0" cy="74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Straight Connector 910">
            <a:extLst>
              <a:ext uri="{FF2B5EF4-FFF2-40B4-BE49-F238E27FC236}">
                <a16:creationId xmlns:a16="http://schemas.microsoft.com/office/drawing/2014/main" id="{A40F17A2-8386-644D-8995-95C292B8D528}"/>
              </a:ext>
            </a:extLst>
          </p:cNvPr>
          <p:cNvCxnSpPr>
            <a:cxnSpLocks/>
          </p:cNvCxnSpPr>
          <p:nvPr/>
        </p:nvCxnSpPr>
        <p:spPr>
          <a:xfrm>
            <a:off x="3832618" y="5562046"/>
            <a:ext cx="0" cy="65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Straight Connector 912">
            <a:extLst>
              <a:ext uri="{FF2B5EF4-FFF2-40B4-BE49-F238E27FC236}">
                <a16:creationId xmlns:a16="http://schemas.microsoft.com/office/drawing/2014/main" id="{48A3F40A-195B-5D44-9967-C810FF22D7E7}"/>
              </a:ext>
            </a:extLst>
          </p:cNvPr>
          <p:cNvCxnSpPr>
            <a:cxnSpLocks/>
          </p:cNvCxnSpPr>
          <p:nvPr/>
        </p:nvCxnSpPr>
        <p:spPr>
          <a:xfrm>
            <a:off x="3855425" y="5595130"/>
            <a:ext cx="0" cy="616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Straight Connector 914">
            <a:extLst>
              <a:ext uri="{FF2B5EF4-FFF2-40B4-BE49-F238E27FC236}">
                <a16:creationId xmlns:a16="http://schemas.microsoft.com/office/drawing/2014/main" id="{5C365627-1566-C642-89BD-C8FE33A53E68}"/>
              </a:ext>
            </a:extLst>
          </p:cNvPr>
          <p:cNvCxnSpPr>
            <a:cxnSpLocks/>
          </p:cNvCxnSpPr>
          <p:nvPr/>
        </p:nvCxnSpPr>
        <p:spPr>
          <a:xfrm>
            <a:off x="3891812" y="5673334"/>
            <a:ext cx="0" cy="54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Straight Connector 915">
            <a:extLst>
              <a:ext uri="{FF2B5EF4-FFF2-40B4-BE49-F238E27FC236}">
                <a16:creationId xmlns:a16="http://schemas.microsoft.com/office/drawing/2014/main" id="{DFAC15EC-871E-744F-9166-BF32F921005F}"/>
              </a:ext>
            </a:extLst>
          </p:cNvPr>
          <p:cNvCxnSpPr>
            <a:cxnSpLocks/>
          </p:cNvCxnSpPr>
          <p:nvPr/>
        </p:nvCxnSpPr>
        <p:spPr>
          <a:xfrm>
            <a:off x="3909565" y="5708700"/>
            <a:ext cx="0" cy="505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>
            <a:extLst>
              <a:ext uri="{FF2B5EF4-FFF2-40B4-BE49-F238E27FC236}">
                <a16:creationId xmlns:a16="http://schemas.microsoft.com/office/drawing/2014/main" id="{DE4AAB20-A87F-B642-BFA1-1118C36B8C99}"/>
              </a:ext>
            </a:extLst>
          </p:cNvPr>
          <p:cNvCxnSpPr>
            <a:cxnSpLocks/>
          </p:cNvCxnSpPr>
          <p:nvPr/>
        </p:nvCxnSpPr>
        <p:spPr>
          <a:xfrm>
            <a:off x="3930618" y="5760562"/>
            <a:ext cx="0" cy="4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Straight Connector 917">
            <a:extLst>
              <a:ext uri="{FF2B5EF4-FFF2-40B4-BE49-F238E27FC236}">
                <a16:creationId xmlns:a16="http://schemas.microsoft.com/office/drawing/2014/main" id="{D1E48F66-AD9E-374A-A7DC-88E6BA0BF7D2}"/>
              </a:ext>
            </a:extLst>
          </p:cNvPr>
          <p:cNvCxnSpPr>
            <a:cxnSpLocks/>
          </p:cNvCxnSpPr>
          <p:nvPr/>
        </p:nvCxnSpPr>
        <p:spPr>
          <a:xfrm>
            <a:off x="3990776" y="5922986"/>
            <a:ext cx="1848" cy="28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traight Connector 918">
            <a:extLst>
              <a:ext uri="{FF2B5EF4-FFF2-40B4-BE49-F238E27FC236}">
                <a16:creationId xmlns:a16="http://schemas.microsoft.com/office/drawing/2014/main" id="{1C158C52-F189-F043-9D24-BEE1B27C0C77}"/>
              </a:ext>
            </a:extLst>
          </p:cNvPr>
          <p:cNvCxnSpPr>
            <a:cxnSpLocks/>
          </p:cNvCxnSpPr>
          <p:nvPr/>
        </p:nvCxnSpPr>
        <p:spPr>
          <a:xfrm>
            <a:off x="4032882" y="6034278"/>
            <a:ext cx="0" cy="179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B25662C8-0E86-0643-A01E-A90945E9C483}"/>
              </a:ext>
            </a:extLst>
          </p:cNvPr>
          <p:cNvCxnSpPr>
            <a:cxnSpLocks/>
          </p:cNvCxnSpPr>
          <p:nvPr/>
        </p:nvCxnSpPr>
        <p:spPr>
          <a:xfrm>
            <a:off x="4050933" y="6091426"/>
            <a:ext cx="1178" cy="12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6154DA5-30FA-EE46-AC55-48728700BF17}"/>
              </a:ext>
            </a:extLst>
          </p:cNvPr>
          <p:cNvCxnSpPr>
            <a:cxnSpLocks/>
          </p:cNvCxnSpPr>
          <p:nvPr/>
        </p:nvCxnSpPr>
        <p:spPr>
          <a:xfrm>
            <a:off x="4071992" y="6142563"/>
            <a:ext cx="0" cy="7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Connector 943">
            <a:extLst>
              <a:ext uri="{FF2B5EF4-FFF2-40B4-BE49-F238E27FC236}">
                <a16:creationId xmlns:a16="http://schemas.microsoft.com/office/drawing/2014/main" id="{99089FF9-4DDE-AC4E-84E6-71C17FEB9096}"/>
              </a:ext>
            </a:extLst>
          </p:cNvPr>
          <p:cNvCxnSpPr>
            <a:cxnSpLocks/>
          </p:cNvCxnSpPr>
          <p:nvPr/>
        </p:nvCxnSpPr>
        <p:spPr>
          <a:xfrm>
            <a:off x="4430064" y="6018624"/>
            <a:ext cx="0" cy="194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Straight Connector 944">
            <a:extLst>
              <a:ext uri="{FF2B5EF4-FFF2-40B4-BE49-F238E27FC236}">
                <a16:creationId xmlns:a16="http://schemas.microsoft.com/office/drawing/2014/main" id="{E123DEAD-A8CD-2948-AD8A-365A0522CBD0}"/>
              </a:ext>
            </a:extLst>
          </p:cNvPr>
          <p:cNvCxnSpPr>
            <a:cxnSpLocks/>
          </p:cNvCxnSpPr>
          <p:nvPr/>
        </p:nvCxnSpPr>
        <p:spPr>
          <a:xfrm flipH="1">
            <a:off x="4473439" y="5793091"/>
            <a:ext cx="1188" cy="41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Straight Connector 945">
            <a:extLst>
              <a:ext uri="{FF2B5EF4-FFF2-40B4-BE49-F238E27FC236}">
                <a16:creationId xmlns:a16="http://schemas.microsoft.com/office/drawing/2014/main" id="{39E16446-7998-814C-BEDF-AD8D27AE5BD7}"/>
              </a:ext>
            </a:extLst>
          </p:cNvPr>
          <p:cNvCxnSpPr>
            <a:cxnSpLocks/>
          </p:cNvCxnSpPr>
          <p:nvPr/>
        </p:nvCxnSpPr>
        <p:spPr>
          <a:xfrm>
            <a:off x="4499192" y="5694432"/>
            <a:ext cx="2035" cy="519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08316E3B-CB9C-3140-8F00-B9B865535E9C}"/>
              </a:ext>
            </a:extLst>
          </p:cNvPr>
          <p:cNvCxnSpPr>
            <a:cxnSpLocks/>
          </p:cNvCxnSpPr>
          <p:nvPr/>
        </p:nvCxnSpPr>
        <p:spPr>
          <a:xfrm>
            <a:off x="4549398" y="5595516"/>
            <a:ext cx="0" cy="61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28CE729A-4AF4-CA43-AF1F-C0EAE1FFEB38}"/>
              </a:ext>
            </a:extLst>
          </p:cNvPr>
          <p:cNvCxnSpPr>
            <a:cxnSpLocks/>
          </p:cNvCxnSpPr>
          <p:nvPr/>
        </p:nvCxnSpPr>
        <p:spPr>
          <a:xfrm>
            <a:off x="4573965" y="5587775"/>
            <a:ext cx="0" cy="623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Straight Connector 948">
            <a:extLst>
              <a:ext uri="{FF2B5EF4-FFF2-40B4-BE49-F238E27FC236}">
                <a16:creationId xmlns:a16="http://schemas.microsoft.com/office/drawing/2014/main" id="{F8357CB3-543F-384A-B8CB-8C750DF6927D}"/>
              </a:ext>
            </a:extLst>
          </p:cNvPr>
          <p:cNvCxnSpPr>
            <a:cxnSpLocks/>
          </p:cNvCxnSpPr>
          <p:nvPr/>
        </p:nvCxnSpPr>
        <p:spPr>
          <a:xfrm>
            <a:off x="4691633" y="5571078"/>
            <a:ext cx="0" cy="643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BB023B59-7FD9-CF41-AB9D-938DB047971A}"/>
              </a:ext>
            </a:extLst>
          </p:cNvPr>
          <p:cNvCxnSpPr>
            <a:cxnSpLocks/>
          </p:cNvCxnSpPr>
          <p:nvPr/>
        </p:nvCxnSpPr>
        <p:spPr>
          <a:xfrm>
            <a:off x="4826033" y="5613180"/>
            <a:ext cx="0" cy="59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1" name="Straight Connector 950">
            <a:extLst>
              <a:ext uri="{FF2B5EF4-FFF2-40B4-BE49-F238E27FC236}">
                <a16:creationId xmlns:a16="http://schemas.microsoft.com/office/drawing/2014/main" id="{B25D8F99-E15D-F74A-AAA4-09C57C631513}"/>
              </a:ext>
            </a:extLst>
          </p:cNvPr>
          <p:cNvCxnSpPr>
            <a:cxnSpLocks/>
          </p:cNvCxnSpPr>
          <p:nvPr/>
        </p:nvCxnSpPr>
        <p:spPr>
          <a:xfrm>
            <a:off x="4847093" y="5634240"/>
            <a:ext cx="0" cy="577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Straight Connector 951">
            <a:extLst>
              <a:ext uri="{FF2B5EF4-FFF2-40B4-BE49-F238E27FC236}">
                <a16:creationId xmlns:a16="http://schemas.microsoft.com/office/drawing/2014/main" id="{362CB9EA-AB03-CE4B-A5B4-20C4CCCE5DB9}"/>
              </a:ext>
            </a:extLst>
          </p:cNvPr>
          <p:cNvCxnSpPr>
            <a:cxnSpLocks/>
          </p:cNvCxnSpPr>
          <p:nvPr/>
        </p:nvCxnSpPr>
        <p:spPr>
          <a:xfrm>
            <a:off x="4523759" y="5610406"/>
            <a:ext cx="0" cy="603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53862FE4-3D07-E245-8000-EB0348DEE618}"/>
              </a:ext>
            </a:extLst>
          </p:cNvPr>
          <p:cNvCxnSpPr>
            <a:cxnSpLocks/>
          </p:cNvCxnSpPr>
          <p:nvPr/>
        </p:nvCxnSpPr>
        <p:spPr>
          <a:xfrm>
            <a:off x="4617761" y="5577824"/>
            <a:ext cx="0" cy="636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C0EED73A-4689-CF42-9037-84694D08F2F0}"/>
              </a:ext>
            </a:extLst>
          </p:cNvPr>
          <p:cNvCxnSpPr>
            <a:cxnSpLocks/>
          </p:cNvCxnSpPr>
          <p:nvPr/>
        </p:nvCxnSpPr>
        <p:spPr>
          <a:xfrm>
            <a:off x="4642328" y="5570482"/>
            <a:ext cx="0" cy="64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6BEE7DA3-E42C-5E4E-BA9A-512A60F30F58}"/>
              </a:ext>
            </a:extLst>
          </p:cNvPr>
          <p:cNvCxnSpPr>
            <a:cxnSpLocks/>
          </p:cNvCxnSpPr>
          <p:nvPr/>
        </p:nvCxnSpPr>
        <p:spPr>
          <a:xfrm>
            <a:off x="4409008" y="6101655"/>
            <a:ext cx="0" cy="108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Straight Connector 955">
            <a:extLst>
              <a:ext uri="{FF2B5EF4-FFF2-40B4-BE49-F238E27FC236}">
                <a16:creationId xmlns:a16="http://schemas.microsoft.com/office/drawing/2014/main" id="{D4882F44-2D34-6A40-BDF4-A03F94CF01EC}"/>
              </a:ext>
            </a:extLst>
          </p:cNvPr>
          <p:cNvCxnSpPr>
            <a:cxnSpLocks/>
          </p:cNvCxnSpPr>
          <p:nvPr/>
        </p:nvCxnSpPr>
        <p:spPr>
          <a:xfrm>
            <a:off x="4666386" y="5567480"/>
            <a:ext cx="0" cy="646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C241FF17-9E58-DC41-A454-2023449BB7F8}"/>
              </a:ext>
            </a:extLst>
          </p:cNvPr>
          <p:cNvCxnSpPr>
            <a:cxnSpLocks/>
          </p:cNvCxnSpPr>
          <p:nvPr/>
        </p:nvCxnSpPr>
        <p:spPr>
          <a:xfrm>
            <a:off x="4715693" y="5577089"/>
            <a:ext cx="0" cy="634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>
            <a:extLst>
              <a:ext uri="{FF2B5EF4-FFF2-40B4-BE49-F238E27FC236}">
                <a16:creationId xmlns:a16="http://schemas.microsoft.com/office/drawing/2014/main" id="{F3041CBD-787F-BC41-A52A-5011A1597330}"/>
              </a:ext>
            </a:extLst>
          </p:cNvPr>
          <p:cNvCxnSpPr>
            <a:cxnSpLocks/>
          </p:cNvCxnSpPr>
          <p:nvPr/>
        </p:nvCxnSpPr>
        <p:spPr>
          <a:xfrm>
            <a:off x="4761100" y="5589110"/>
            <a:ext cx="0" cy="62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>
            <a:extLst>
              <a:ext uri="{FF2B5EF4-FFF2-40B4-BE49-F238E27FC236}">
                <a16:creationId xmlns:a16="http://schemas.microsoft.com/office/drawing/2014/main" id="{1D996B38-8F78-5C49-8F40-A8022AB94692}"/>
              </a:ext>
            </a:extLst>
          </p:cNvPr>
          <p:cNvCxnSpPr>
            <a:cxnSpLocks/>
          </p:cNvCxnSpPr>
          <p:nvPr/>
        </p:nvCxnSpPr>
        <p:spPr>
          <a:xfrm>
            <a:off x="4784870" y="5597408"/>
            <a:ext cx="0" cy="610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>
            <a:extLst>
              <a:ext uri="{FF2B5EF4-FFF2-40B4-BE49-F238E27FC236}">
                <a16:creationId xmlns:a16="http://schemas.microsoft.com/office/drawing/2014/main" id="{C5805D35-BC25-5D4F-A6DB-41656652023B}"/>
              </a:ext>
            </a:extLst>
          </p:cNvPr>
          <p:cNvCxnSpPr>
            <a:cxnSpLocks/>
          </p:cNvCxnSpPr>
          <p:nvPr/>
        </p:nvCxnSpPr>
        <p:spPr>
          <a:xfrm>
            <a:off x="4805923" y="5601138"/>
            <a:ext cx="0" cy="61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Straight Connector 961">
            <a:extLst>
              <a:ext uri="{FF2B5EF4-FFF2-40B4-BE49-F238E27FC236}">
                <a16:creationId xmlns:a16="http://schemas.microsoft.com/office/drawing/2014/main" id="{D50D144A-49A1-7443-B694-335AB33ACBD1}"/>
              </a:ext>
            </a:extLst>
          </p:cNvPr>
          <p:cNvCxnSpPr>
            <a:cxnSpLocks/>
          </p:cNvCxnSpPr>
          <p:nvPr/>
        </p:nvCxnSpPr>
        <p:spPr>
          <a:xfrm>
            <a:off x="4866080" y="5649268"/>
            <a:ext cx="0" cy="564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Connector 962">
            <a:extLst>
              <a:ext uri="{FF2B5EF4-FFF2-40B4-BE49-F238E27FC236}">
                <a16:creationId xmlns:a16="http://schemas.microsoft.com/office/drawing/2014/main" id="{B834A158-6741-4542-BD4C-245C6A0E2BC1}"/>
              </a:ext>
            </a:extLst>
          </p:cNvPr>
          <p:cNvCxnSpPr>
            <a:cxnSpLocks/>
          </p:cNvCxnSpPr>
          <p:nvPr/>
        </p:nvCxnSpPr>
        <p:spPr>
          <a:xfrm>
            <a:off x="4905179" y="5682410"/>
            <a:ext cx="0" cy="53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A7A987B0-39B2-A140-952F-0AC3541812D2}"/>
              </a:ext>
            </a:extLst>
          </p:cNvPr>
          <p:cNvCxnSpPr>
            <a:cxnSpLocks/>
          </p:cNvCxnSpPr>
          <p:nvPr/>
        </p:nvCxnSpPr>
        <p:spPr>
          <a:xfrm>
            <a:off x="4926238" y="5702488"/>
            <a:ext cx="0" cy="51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Connector 964">
            <a:extLst>
              <a:ext uri="{FF2B5EF4-FFF2-40B4-BE49-F238E27FC236}">
                <a16:creationId xmlns:a16="http://schemas.microsoft.com/office/drawing/2014/main" id="{25A9E250-75C2-9143-9740-BFBADFF95365}"/>
              </a:ext>
            </a:extLst>
          </p:cNvPr>
          <p:cNvCxnSpPr>
            <a:cxnSpLocks/>
          </p:cNvCxnSpPr>
          <p:nvPr/>
        </p:nvCxnSpPr>
        <p:spPr>
          <a:xfrm>
            <a:off x="4947297" y="5721458"/>
            <a:ext cx="0" cy="48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Straight Connector 990">
            <a:extLst>
              <a:ext uri="{FF2B5EF4-FFF2-40B4-BE49-F238E27FC236}">
                <a16:creationId xmlns:a16="http://schemas.microsoft.com/office/drawing/2014/main" id="{D015D9DA-133E-664F-B352-63A1B888BEF1}"/>
              </a:ext>
            </a:extLst>
          </p:cNvPr>
          <p:cNvCxnSpPr>
            <a:cxnSpLocks/>
          </p:cNvCxnSpPr>
          <p:nvPr/>
        </p:nvCxnSpPr>
        <p:spPr>
          <a:xfrm>
            <a:off x="4988459" y="5829760"/>
            <a:ext cx="0" cy="38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Straight Connector 991">
            <a:extLst>
              <a:ext uri="{FF2B5EF4-FFF2-40B4-BE49-F238E27FC236}">
                <a16:creationId xmlns:a16="http://schemas.microsoft.com/office/drawing/2014/main" id="{94E3FAC9-5D79-3849-88C5-B4A50BD3F6B7}"/>
              </a:ext>
            </a:extLst>
          </p:cNvPr>
          <p:cNvCxnSpPr>
            <a:cxnSpLocks/>
          </p:cNvCxnSpPr>
          <p:nvPr/>
        </p:nvCxnSpPr>
        <p:spPr>
          <a:xfrm>
            <a:off x="5009519" y="5901953"/>
            <a:ext cx="245" cy="30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Straight Connector 992">
            <a:extLst>
              <a:ext uri="{FF2B5EF4-FFF2-40B4-BE49-F238E27FC236}">
                <a16:creationId xmlns:a16="http://schemas.microsoft.com/office/drawing/2014/main" id="{5CD6BD8C-3CF4-474A-B19F-3EFF5D69217F}"/>
              </a:ext>
            </a:extLst>
          </p:cNvPr>
          <p:cNvCxnSpPr>
            <a:cxnSpLocks/>
          </p:cNvCxnSpPr>
          <p:nvPr/>
        </p:nvCxnSpPr>
        <p:spPr>
          <a:xfrm>
            <a:off x="4968348" y="5763570"/>
            <a:ext cx="0" cy="45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Connector 993">
            <a:extLst>
              <a:ext uri="{FF2B5EF4-FFF2-40B4-BE49-F238E27FC236}">
                <a16:creationId xmlns:a16="http://schemas.microsoft.com/office/drawing/2014/main" id="{94719D7F-4685-0B4A-90D3-02BF2700BB98}"/>
              </a:ext>
            </a:extLst>
          </p:cNvPr>
          <p:cNvCxnSpPr>
            <a:cxnSpLocks/>
          </p:cNvCxnSpPr>
          <p:nvPr/>
        </p:nvCxnSpPr>
        <p:spPr>
          <a:xfrm flipH="1">
            <a:off x="5049565" y="6019248"/>
            <a:ext cx="1" cy="194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Straight Connector 994">
            <a:extLst>
              <a:ext uri="{FF2B5EF4-FFF2-40B4-BE49-F238E27FC236}">
                <a16:creationId xmlns:a16="http://schemas.microsoft.com/office/drawing/2014/main" id="{D5364985-1081-A145-B7A3-DFA35C062D9C}"/>
              </a:ext>
            </a:extLst>
          </p:cNvPr>
          <p:cNvCxnSpPr>
            <a:cxnSpLocks/>
          </p:cNvCxnSpPr>
          <p:nvPr/>
        </p:nvCxnSpPr>
        <p:spPr>
          <a:xfrm>
            <a:off x="5067604" y="6079467"/>
            <a:ext cx="0" cy="13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Straight Connector 995">
            <a:extLst>
              <a:ext uri="{FF2B5EF4-FFF2-40B4-BE49-F238E27FC236}">
                <a16:creationId xmlns:a16="http://schemas.microsoft.com/office/drawing/2014/main" id="{091CC226-B156-DD4C-B483-762F1EDA33FE}"/>
              </a:ext>
            </a:extLst>
          </p:cNvPr>
          <p:cNvCxnSpPr>
            <a:cxnSpLocks/>
          </p:cNvCxnSpPr>
          <p:nvPr/>
        </p:nvCxnSpPr>
        <p:spPr>
          <a:xfrm>
            <a:off x="5085655" y="6144658"/>
            <a:ext cx="0" cy="6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652770-EAE9-6B41-8FCB-46FFFBC57ED3}"/>
                  </a:ext>
                </a:extLst>
              </p:cNvPr>
              <p:cNvSpPr txBox="1"/>
              <p:nvPr/>
            </p:nvSpPr>
            <p:spPr>
              <a:xfrm>
                <a:off x="2894812" y="796396"/>
                <a:ext cx="374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652770-EAE9-6B41-8FCB-46FFFBC5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812" y="796396"/>
                <a:ext cx="374590" cy="461665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0" name="TextBox 739">
                <a:extLst>
                  <a:ext uri="{FF2B5EF4-FFF2-40B4-BE49-F238E27FC236}">
                    <a16:creationId xmlns:a16="http://schemas.microsoft.com/office/drawing/2014/main" id="{C32F667D-A228-8A44-AE1E-ACB5CEEA039D}"/>
                  </a:ext>
                </a:extLst>
              </p:cNvPr>
              <p:cNvSpPr txBox="1"/>
              <p:nvPr/>
            </p:nvSpPr>
            <p:spPr>
              <a:xfrm>
                <a:off x="3113253" y="797901"/>
                <a:ext cx="3777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0" name="TextBox 739">
                <a:extLst>
                  <a:ext uri="{FF2B5EF4-FFF2-40B4-BE49-F238E27FC236}">
                    <a16:creationId xmlns:a16="http://schemas.microsoft.com/office/drawing/2014/main" id="{C32F667D-A228-8A44-AE1E-ACB5CEEA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53" y="797901"/>
                <a:ext cx="377796" cy="461665"/>
              </a:xfrm>
              <a:prstGeom prst="rect">
                <a:avLst/>
              </a:prstGeom>
              <a:blipFill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2E4E51-E759-B74D-AB7E-6A11C68069C9}"/>
                  </a:ext>
                </a:extLst>
              </p:cNvPr>
              <p:cNvSpPr txBox="1"/>
              <p:nvPr/>
            </p:nvSpPr>
            <p:spPr>
              <a:xfrm>
                <a:off x="3445997" y="1049113"/>
                <a:ext cx="5733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2E4E51-E759-B74D-AB7E-6A11C680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997" y="1049113"/>
                <a:ext cx="573362" cy="215444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1" name="TextBox 740">
                <a:extLst>
                  <a:ext uri="{FF2B5EF4-FFF2-40B4-BE49-F238E27FC236}">
                    <a16:creationId xmlns:a16="http://schemas.microsoft.com/office/drawing/2014/main" id="{11B661E0-F978-3A4E-8E80-282F029EBC06}"/>
                  </a:ext>
                </a:extLst>
              </p:cNvPr>
              <p:cNvSpPr txBox="1"/>
              <p:nvPr/>
            </p:nvSpPr>
            <p:spPr>
              <a:xfrm>
                <a:off x="4350483" y="1047825"/>
                <a:ext cx="59824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𝟏𝟒𝟎</m:t>
                    </m:r>
                  </m:oMath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1" name="TextBox 740">
                <a:extLst>
                  <a:ext uri="{FF2B5EF4-FFF2-40B4-BE49-F238E27FC236}">
                    <a16:creationId xmlns:a16="http://schemas.microsoft.com/office/drawing/2014/main" id="{11B661E0-F978-3A4E-8E80-282F029EB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83" y="1047825"/>
                <a:ext cx="598241" cy="215444"/>
              </a:xfrm>
              <a:prstGeom prst="rect">
                <a:avLst/>
              </a:prstGeom>
              <a:blipFill>
                <a:blip r:embed="rId9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4" name="TextBox 743">
                <a:extLst>
                  <a:ext uri="{FF2B5EF4-FFF2-40B4-BE49-F238E27FC236}">
                    <a16:creationId xmlns:a16="http://schemas.microsoft.com/office/drawing/2014/main" id="{DE455939-969A-D047-BB26-B1ED2C825F19}"/>
                  </a:ext>
                </a:extLst>
              </p:cNvPr>
              <p:cNvSpPr txBox="1"/>
              <p:nvPr/>
            </p:nvSpPr>
            <p:spPr>
              <a:xfrm>
                <a:off x="5684774" y="1049659"/>
                <a:ext cx="48962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4" name="TextBox 743">
                <a:extLst>
                  <a:ext uri="{FF2B5EF4-FFF2-40B4-BE49-F238E27FC236}">
                    <a16:creationId xmlns:a16="http://schemas.microsoft.com/office/drawing/2014/main" id="{DE455939-969A-D047-BB26-B1ED2C825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774" y="1049659"/>
                <a:ext cx="489621" cy="215444"/>
              </a:xfrm>
              <a:prstGeom prst="rect">
                <a:avLst/>
              </a:prstGeom>
              <a:blipFill>
                <a:blip r:embed="rId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>
            <a:extLst>
              <a:ext uri="{FF2B5EF4-FFF2-40B4-BE49-F238E27FC236}">
                <a16:creationId xmlns:a16="http://schemas.microsoft.com/office/drawing/2014/main" id="{08D876C6-2285-4148-B3DC-19D812A66C92}"/>
              </a:ext>
            </a:extLst>
          </p:cNvPr>
          <p:cNvSpPr/>
          <p:nvPr/>
        </p:nvSpPr>
        <p:spPr>
          <a:xfrm>
            <a:off x="5902033" y="1168156"/>
            <a:ext cx="587577" cy="100627"/>
          </a:xfrm>
          <a:custGeom>
            <a:avLst/>
            <a:gdLst>
              <a:gd name="connsiteX0" fmla="*/ 315008 w 587577"/>
              <a:gd name="connsiteY0" fmla="*/ 0 h 100627"/>
              <a:gd name="connsiteX1" fmla="*/ 577515 w 587577"/>
              <a:gd name="connsiteY1" fmla="*/ 21875 h 100627"/>
              <a:gd name="connsiteX2" fmla="*/ 4375 w 587577"/>
              <a:gd name="connsiteY2" fmla="*/ 96252 h 100627"/>
              <a:gd name="connsiteX3" fmla="*/ 4375 w 587577"/>
              <a:gd name="connsiteY3" fmla="*/ 96252 h 100627"/>
              <a:gd name="connsiteX4" fmla="*/ 0 w 587577"/>
              <a:gd name="connsiteY4" fmla="*/ 100627 h 1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77" h="100627">
                <a:moveTo>
                  <a:pt x="315008" y="0"/>
                </a:moveTo>
                <a:cubicBezTo>
                  <a:pt x="472147" y="2916"/>
                  <a:pt x="629287" y="5833"/>
                  <a:pt x="577515" y="21875"/>
                </a:cubicBezTo>
                <a:cubicBezTo>
                  <a:pt x="525743" y="37917"/>
                  <a:pt x="4375" y="96252"/>
                  <a:pt x="4375" y="96252"/>
                </a:cubicBezTo>
                <a:lnTo>
                  <a:pt x="4375" y="96252"/>
                </a:lnTo>
                <a:lnTo>
                  <a:pt x="0" y="100627"/>
                </a:lnTo>
              </a:path>
            </a:pathLst>
          </a:custGeom>
          <a:noFill/>
          <a:ln>
            <a:solidFill>
              <a:srgbClr val="FF0000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9" name="TextBox 748">
                <a:extLst>
                  <a:ext uri="{FF2B5EF4-FFF2-40B4-BE49-F238E27FC236}">
                    <a16:creationId xmlns:a16="http://schemas.microsoft.com/office/drawing/2014/main" id="{42315D16-14A1-8646-95FB-40E9AB441B2F}"/>
                  </a:ext>
                </a:extLst>
              </p:cNvPr>
              <p:cNvSpPr txBox="1"/>
              <p:nvPr/>
            </p:nvSpPr>
            <p:spPr>
              <a:xfrm>
                <a:off x="2892232" y="4598657"/>
                <a:ext cx="374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9" name="TextBox 748">
                <a:extLst>
                  <a:ext uri="{FF2B5EF4-FFF2-40B4-BE49-F238E27FC236}">
                    <a16:creationId xmlns:a16="http://schemas.microsoft.com/office/drawing/2014/main" id="{42315D16-14A1-8646-95FB-40E9AB44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32" y="4598657"/>
                <a:ext cx="374590" cy="461665"/>
              </a:xfrm>
              <a:prstGeom prst="rect">
                <a:avLst/>
              </a:prstGeom>
              <a:blipFill>
                <a:blip r:embed="rId1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0" name="TextBox 749">
                <a:extLst>
                  <a:ext uri="{FF2B5EF4-FFF2-40B4-BE49-F238E27FC236}">
                    <a16:creationId xmlns:a16="http://schemas.microsoft.com/office/drawing/2014/main" id="{80E2A00B-7C98-0B42-BA2B-7DEDA7C6C4E2}"/>
                  </a:ext>
                </a:extLst>
              </p:cNvPr>
              <p:cNvSpPr txBox="1"/>
              <p:nvPr/>
            </p:nvSpPr>
            <p:spPr>
              <a:xfrm>
                <a:off x="3110673" y="4600162"/>
                <a:ext cx="3777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0" name="TextBox 749">
                <a:extLst>
                  <a:ext uri="{FF2B5EF4-FFF2-40B4-BE49-F238E27FC236}">
                    <a16:creationId xmlns:a16="http://schemas.microsoft.com/office/drawing/2014/main" id="{80E2A00B-7C98-0B42-BA2B-7DEDA7C6C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73" y="4600162"/>
                <a:ext cx="377796" cy="461665"/>
              </a:xfrm>
              <a:prstGeom prst="rect">
                <a:avLst/>
              </a:prstGeom>
              <a:blipFill>
                <a:blip r:embed="rId10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1" name="TextBox 750">
                <a:extLst>
                  <a:ext uri="{FF2B5EF4-FFF2-40B4-BE49-F238E27FC236}">
                    <a16:creationId xmlns:a16="http://schemas.microsoft.com/office/drawing/2014/main" id="{685EAC16-3AD0-704A-8D06-DB6034332796}"/>
                  </a:ext>
                </a:extLst>
              </p:cNvPr>
              <p:cNvSpPr txBox="1"/>
              <p:nvPr/>
            </p:nvSpPr>
            <p:spPr>
              <a:xfrm>
                <a:off x="3443417" y="4851374"/>
                <a:ext cx="5733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1" name="TextBox 750">
                <a:extLst>
                  <a:ext uri="{FF2B5EF4-FFF2-40B4-BE49-F238E27FC236}">
                    <a16:creationId xmlns:a16="http://schemas.microsoft.com/office/drawing/2014/main" id="{685EAC16-3AD0-704A-8D06-DB603433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17" y="4851374"/>
                <a:ext cx="573362" cy="215444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2" name="TextBox 751">
                <a:extLst>
                  <a:ext uri="{FF2B5EF4-FFF2-40B4-BE49-F238E27FC236}">
                    <a16:creationId xmlns:a16="http://schemas.microsoft.com/office/drawing/2014/main" id="{9C1955A5-3ED1-244F-BE97-CDC8DC78A9FC}"/>
                  </a:ext>
                </a:extLst>
              </p:cNvPr>
              <p:cNvSpPr txBox="1"/>
              <p:nvPr/>
            </p:nvSpPr>
            <p:spPr>
              <a:xfrm>
                <a:off x="4347903" y="4850086"/>
                <a:ext cx="59824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𝟏𝟒𝟎</m:t>
                    </m:r>
                  </m:oMath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2" name="TextBox 751">
                <a:extLst>
                  <a:ext uri="{FF2B5EF4-FFF2-40B4-BE49-F238E27FC236}">
                    <a16:creationId xmlns:a16="http://schemas.microsoft.com/office/drawing/2014/main" id="{9C1955A5-3ED1-244F-BE97-CDC8DC78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03" y="4850086"/>
                <a:ext cx="598241" cy="215444"/>
              </a:xfrm>
              <a:prstGeom prst="rect">
                <a:avLst/>
              </a:prstGeom>
              <a:blipFill>
                <a:blip r:embed="rId10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9" name="TextBox 758">
                <a:extLst>
                  <a:ext uri="{FF2B5EF4-FFF2-40B4-BE49-F238E27FC236}">
                    <a16:creationId xmlns:a16="http://schemas.microsoft.com/office/drawing/2014/main" id="{C55F1211-2BAD-7649-9FFB-D26986D606E2}"/>
                  </a:ext>
                </a:extLst>
              </p:cNvPr>
              <p:cNvSpPr txBox="1"/>
              <p:nvPr/>
            </p:nvSpPr>
            <p:spPr>
              <a:xfrm>
                <a:off x="5682194" y="4851920"/>
                <a:ext cx="48962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9" name="TextBox 758">
                <a:extLst>
                  <a:ext uri="{FF2B5EF4-FFF2-40B4-BE49-F238E27FC236}">
                    <a16:creationId xmlns:a16="http://schemas.microsoft.com/office/drawing/2014/main" id="{C55F1211-2BAD-7649-9FFB-D26986D60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94" y="4851920"/>
                <a:ext cx="489621" cy="215444"/>
              </a:xfrm>
              <a:prstGeom prst="rect">
                <a:avLst/>
              </a:prstGeom>
              <a:blipFill>
                <a:blip r:embed="rId10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5" name="Freeform 774">
            <a:extLst>
              <a:ext uri="{FF2B5EF4-FFF2-40B4-BE49-F238E27FC236}">
                <a16:creationId xmlns:a16="http://schemas.microsoft.com/office/drawing/2014/main" id="{3CB08773-ED51-1A4F-87F5-5200C4C4A614}"/>
              </a:ext>
            </a:extLst>
          </p:cNvPr>
          <p:cNvSpPr/>
          <p:nvPr/>
        </p:nvSpPr>
        <p:spPr>
          <a:xfrm>
            <a:off x="5899453" y="4970417"/>
            <a:ext cx="587577" cy="100627"/>
          </a:xfrm>
          <a:custGeom>
            <a:avLst/>
            <a:gdLst>
              <a:gd name="connsiteX0" fmla="*/ 315008 w 587577"/>
              <a:gd name="connsiteY0" fmla="*/ 0 h 100627"/>
              <a:gd name="connsiteX1" fmla="*/ 577515 w 587577"/>
              <a:gd name="connsiteY1" fmla="*/ 21875 h 100627"/>
              <a:gd name="connsiteX2" fmla="*/ 4375 w 587577"/>
              <a:gd name="connsiteY2" fmla="*/ 96252 h 100627"/>
              <a:gd name="connsiteX3" fmla="*/ 4375 w 587577"/>
              <a:gd name="connsiteY3" fmla="*/ 96252 h 100627"/>
              <a:gd name="connsiteX4" fmla="*/ 0 w 587577"/>
              <a:gd name="connsiteY4" fmla="*/ 100627 h 1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77" h="100627">
                <a:moveTo>
                  <a:pt x="315008" y="0"/>
                </a:moveTo>
                <a:cubicBezTo>
                  <a:pt x="472147" y="2916"/>
                  <a:pt x="629287" y="5833"/>
                  <a:pt x="577515" y="21875"/>
                </a:cubicBezTo>
                <a:cubicBezTo>
                  <a:pt x="525743" y="37917"/>
                  <a:pt x="4375" y="96252"/>
                  <a:pt x="4375" y="96252"/>
                </a:cubicBezTo>
                <a:lnTo>
                  <a:pt x="4375" y="96252"/>
                </a:lnTo>
                <a:lnTo>
                  <a:pt x="0" y="100627"/>
                </a:lnTo>
              </a:path>
            </a:pathLst>
          </a:custGeom>
          <a:noFill/>
          <a:ln>
            <a:solidFill>
              <a:srgbClr val="FF0000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80977" y="194568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4834" y="20806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" name="TextBox 9"/>
          <p:cNvSpPr txBox="1"/>
          <p:nvPr/>
        </p:nvSpPr>
        <p:spPr>
          <a:xfrm>
            <a:off x="1715193" y="20826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" name="Oval 10"/>
          <p:cNvSpPr/>
          <p:nvPr/>
        </p:nvSpPr>
        <p:spPr>
          <a:xfrm>
            <a:off x="1384313" y="193689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0733" y="237178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TextBox 12"/>
          <p:cNvSpPr txBox="1"/>
          <p:nvPr/>
        </p:nvSpPr>
        <p:spPr>
          <a:xfrm>
            <a:off x="1676404" y="23743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" name="Oval 13"/>
          <p:cNvSpPr/>
          <p:nvPr/>
        </p:nvSpPr>
        <p:spPr>
          <a:xfrm>
            <a:off x="1877680" y="187731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" name="TextBox 14"/>
          <p:cNvSpPr txBox="1"/>
          <p:nvPr/>
        </p:nvSpPr>
        <p:spPr>
          <a:xfrm>
            <a:off x="1883350" y="187990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" name="Oval 15"/>
          <p:cNvSpPr/>
          <p:nvPr/>
        </p:nvSpPr>
        <p:spPr>
          <a:xfrm>
            <a:off x="1939004" y="27310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TextBox 16"/>
          <p:cNvSpPr txBox="1"/>
          <p:nvPr/>
        </p:nvSpPr>
        <p:spPr>
          <a:xfrm>
            <a:off x="1944674" y="27336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" name="Oval 17"/>
          <p:cNvSpPr/>
          <p:nvPr/>
        </p:nvSpPr>
        <p:spPr>
          <a:xfrm>
            <a:off x="1552249" y="269939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" name="TextBox 18"/>
          <p:cNvSpPr txBox="1"/>
          <p:nvPr/>
        </p:nvSpPr>
        <p:spPr>
          <a:xfrm>
            <a:off x="1557920" y="270198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" name="Oval 19"/>
          <p:cNvSpPr/>
          <p:nvPr/>
        </p:nvSpPr>
        <p:spPr>
          <a:xfrm>
            <a:off x="1378642" y="252063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TextBox 20"/>
          <p:cNvSpPr txBox="1"/>
          <p:nvPr/>
        </p:nvSpPr>
        <p:spPr>
          <a:xfrm>
            <a:off x="1384313" y="252322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" name="Oval 21"/>
          <p:cNvSpPr/>
          <p:nvPr/>
        </p:nvSpPr>
        <p:spPr>
          <a:xfrm>
            <a:off x="2139599" y="25875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2149958" y="25895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2216022" y="23361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" name="TextBox 24"/>
          <p:cNvSpPr txBox="1"/>
          <p:nvPr/>
        </p:nvSpPr>
        <p:spPr>
          <a:xfrm>
            <a:off x="2226381" y="233813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" name="Oval 25"/>
          <p:cNvSpPr/>
          <p:nvPr/>
        </p:nvSpPr>
        <p:spPr>
          <a:xfrm>
            <a:off x="1435197" y="20837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1445556" y="208574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1738546" y="27861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1748906" y="27881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2072303" y="20173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2082662" y="20193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1553232" y="2559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1563591" y="2561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1991638" y="262743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2001998" y="262945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1748906" y="19453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1759265" y="19473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1522152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1532511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1991638" y="222578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2001998" y="222779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1670113" y="22798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1680472" y="22818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2149959" y="219608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2155630" y="21986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1803024" y="23243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1808695" y="232695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1634956" y="205662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1640626" y="20592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2118879" y="24551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2124549" y="24577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1389852" y="225836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1395523" y="226095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1771944" y="26162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1777615" y="261887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1925576" y="20857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1931246" y="20883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1889807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1900166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1578774" y="191054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1584445" y="191313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1551078" y="21872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1561437" y="218922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1" name="Oval 80"/>
          <p:cNvSpPr/>
          <p:nvPr/>
        </p:nvSpPr>
        <p:spPr>
          <a:xfrm>
            <a:off x="3693502" y="24663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703861" y="246837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079" y="22931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2749" y="22957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TextBox 116"/>
          <p:cNvSpPr txBox="1"/>
          <p:nvPr/>
        </p:nvSpPr>
        <p:spPr>
          <a:xfrm>
            <a:off x="2465036" y="2215004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13359" y="2216860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23" name="Oval 122"/>
          <p:cNvSpPr/>
          <p:nvPr/>
        </p:nvSpPr>
        <p:spPr>
          <a:xfrm>
            <a:off x="2774772" y="2261540"/>
            <a:ext cx="605466" cy="502235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881914" y="219607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5" name="TextBox 124"/>
          <p:cNvSpPr txBox="1"/>
          <p:nvPr/>
        </p:nvSpPr>
        <p:spPr>
          <a:xfrm>
            <a:off x="2887584" y="2198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6" name="Oval 125"/>
          <p:cNvSpPr/>
          <p:nvPr/>
        </p:nvSpPr>
        <p:spPr>
          <a:xfrm>
            <a:off x="3150184" y="25553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7" name="TextBox 126"/>
          <p:cNvSpPr txBox="1"/>
          <p:nvPr/>
        </p:nvSpPr>
        <p:spPr>
          <a:xfrm>
            <a:off x="3155855" y="25579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8" name="Oval 127"/>
          <p:cNvSpPr/>
          <p:nvPr/>
        </p:nvSpPr>
        <p:spPr>
          <a:xfrm>
            <a:off x="2763430" y="25236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9" name="TextBox 128"/>
          <p:cNvSpPr txBox="1"/>
          <p:nvPr/>
        </p:nvSpPr>
        <p:spPr>
          <a:xfrm>
            <a:off x="2769101" y="25262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0" name="Oval 129"/>
          <p:cNvSpPr/>
          <p:nvPr/>
        </p:nvSpPr>
        <p:spPr>
          <a:xfrm>
            <a:off x="2949727" y="26104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1" name="TextBox 130"/>
          <p:cNvSpPr txBox="1"/>
          <p:nvPr/>
        </p:nvSpPr>
        <p:spPr>
          <a:xfrm>
            <a:off x="2960086" y="26124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2" name="Oval 131"/>
          <p:cNvSpPr/>
          <p:nvPr/>
        </p:nvSpPr>
        <p:spPr>
          <a:xfrm>
            <a:off x="2764413" y="23842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3" name="TextBox 132"/>
          <p:cNvSpPr txBox="1"/>
          <p:nvPr/>
        </p:nvSpPr>
        <p:spPr>
          <a:xfrm>
            <a:off x="2774772" y="23862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4" name="Oval 133"/>
          <p:cNvSpPr/>
          <p:nvPr/>
        </p:nvSpPr>
        <p:spPr>
          <a:xfrm>
            <a:off x="3202819" y="24517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5" name="TextBox 134"/>
          <p:cNvSpPr txBox="1"/>
          <p:nvPr/>
        </p:nvSpPr>
        <p:spPr>
          <a:xfrm>
            <a:off x="3213179" y="245374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6" name="Oval 135"/>
          <p:cNvSpPr/>
          <p:nvPr/>
        </p:nvSpPr>
        <p:spPr>
          <a:xfrm>
            <a:off x="2881293" y="21041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TextBox 136"/>
          <p:cNvSpPr txBox="1"/>
          <p:nvPr/>
        </p:nvSpPr>
        <p:spPr>
          <a:xfrm>
            <a:off x="2891652" y="21061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8" name="Oval 137"/>
          <p:cNvSpPr/>
          <p:nvPr/>
        </p:nvSpPr>
        <p:spPr>
          <a:xfrm>
            <a:off x="3014205" y="214865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TextBox 138"/>
          <p:cNvSpPr txBox="1"/>
          <p:nvPr/>
        </p:nvSpPr>
        <p:spPr>
          <a:xfrm>
            <a:off x="3019875" y="215124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0" name="Oval 139"/>
          <p:cNvSpPr/>
          <p:nvPr/>
        </p:nvSpPr>
        <p:spPr>
          <a:xfrm>
            <a:off x="2983125" y="24405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/>
          <p:cNvSpPr txBox="1"/>
          <p:nvPr/>
        </p:nvSpPr>
        <p:spPr>
          <a:xfrm>
            <a:off x="2988795" y="24431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2" name="Oval 141"/>
          <p:cNvSpPr/>
          <p:nvPr/>
        </p:nvSpPr>
        <p:spPr>
          <a:xfrm>
            <a:off x="3100987" y="224418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/>
          <p:cNvSpPr txBox="1"/>
          <p:nvPr/>
        </p:nvSpPr>
        <p:spPr>
          <a:xfrm>
            <a:off x="3111347" y="22461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0" name="Frame 169"/>
          <p:cNvSpPr/>
          <p:nvPr/>
        </p:nvSpPr>
        <p:spPr>
          <a:xfrm>
            <a:off x="1202698" y="1720574"/>
            <a:ext cx="6749537" cy="1502955"/>
          </a:xfrm>
          <a:prstGeom prst="frame">
            <a:avLst>
              <a:gd name="adj1" fmla="val 0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tx1"/>
              </a:solidFill>
            </a:endParaRPr>
          </a:p>
        </p:txBody>
      </p:sp>
      <p:sp>
        <p:nvSpPr>
          <p:cNvPr id="173" name="Right Arrow 172"/>
          <p:cNvSpPr/>
          <p:nvPr/>
        </p:nvSpPr>
        <p:spPr>
          <a:xfrm>
            <a:off x="4332796" y="2705733"/>
            <a:ext cx="84690" cy="158739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5" name="TextBox 174"/>
          <p:cNvSpPr txBox="1"/>
          <p:nvPr/>
        </p:nvSpPr>
        <p:spPr>
          <a:xfrm>
            <a:off x="4463092" y="2784106"/>
            <a:ext cx="378509" cy="352794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3966726" y="2260809"/>
            <a:ext cx="1366593" cy="3702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6" b="1" dirty="0"/>
              <a:t>     Energy     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4318619" y="1758166"/>
            <a:ext cx="0" cy="1375519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065232" y="2189201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38716" y="1185229"/>
            <a:ext cx="3993657" cy="37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6" b="1">
                <a:solidFill>
                  <a:srgbClr val="000090"/>
                </a:solidFill>
              </a:rPr>
              <a:t>FIRST TRANSMUTATION  STEP - FUSION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85DA2806-9170-EB4B-87BA-B9B4CD24E0F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02A97B4-7DDE-DE41-BE6A-B1FD85073011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7B28C46-EA80-D147-9D4D-690FEE972381}"/>
              </a:ext>
            </a:extLst>
          </p:cNvPr>
          <p:cNvSpPr txBox="1"/>
          <p:nvPr/>
        </p:nvSpPr>
        <p:spPr>
          <a:xfrm>
            <a:off x="601660" y="469900"/>
            <a:ext cx="804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</a:t>
            </a:r>
            <a:r>
              <a:rPr lang="en-US" sz="2400" b="1" u="sng" dirty="0">
                <a:solidFill>
                  <a:srgbClr val="002060"/>
                </a:solidFill>
              </a:rPr>
              <a:t>OLD</a:t>
            </a:r>
            <a:r>
              <a:rPr lang="en-US" sz="2800" b="1" u="sng" dirty="0">
                <a:solidFill>
                  <a:srgbClr val="002060"/>
                </a:solidFill>
              </a:rPr>
              <a:t> F</a:t>
            </a:r>
            <a:r>
              <a:rPr lang="en-US" sz="2400" b="1" u="sng" dirty="0">
                <a:solidFill>
                  <a:srgbClr val="002060"/>
                </a:solidFill>
              </a:rPr>
              <a:t>USION</a:t>
            </a:r>
            <a:r>
              <a:rPr lang="en-US" sz="2800" b="1" u="sng" dirty="0">
                <a:solidFill>
                  <a:srgbClr val="002060"/>
                </a:solidFill>
              </a:rPr>
              <a:t> T</a:t>
            </a:r>
            <a:r>
              <a:rPr lang="en-US" sz="2400" b="1" u="sng" dirty="0">
                <a:solidFill>
                  <a:srgbClr val="002060"/>
                </a:solidFill>
              </a:rPr>
              <a:t>RANSMUTATIONS </a:t>
            </a:r>
            <a:r>
              <a:rPr lang="en-US" sz="28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RE </a:t>
            </a:r>
            <a:r>
              <a:rPr lang="en-US" sz="2800" b="1" u="sng" dirty="0">
                <a:solidFill>
                  <a:srgbClr val="002060"/>
                </a:solidFill>
              </a:rPr>
              <a:t>A T</a:t>
            </a:r>
            <a:r>
              <a:rPr lang="en-US" sz="2400" b="1" u="sng" dirty="0">
                <a:solidFill>
                  <a:srgbClr val="002060"/>
                </a:solidFill>
              </a:rPr>
              <a:t>WO</a:t>
            </a:r>
            <a:r>
              <a:rPr lang="en-US" sz="2800" b="1" u="sng" dirty="0">
                <a:solidFill>
                  <a:srgbClr val="002060"/>
                </a:solidFill>
              </a:rPr>
              <a:t> S</a:t>
            </a:r>
            <a:r>
              <a:rPr lang="en-US" sz="2400" b="1" u="sng" dirty="0">
                <a:solidFill>
                  <a:srgbClr val="002060"/>
                </a:solidFill>
              </a:rPr>
              <a:t>TEP</a:t>
            </a:r>
            <a:r>
              <a:rPr lang="en-US" sz="2800" b="1" u="sng" dirty="0">
                <a:solidFill>
                  <a:srgbClr val="002060"/>
                </a:solidFill>
              </a:rPr>
              <a:t> P</a:t>
            </a:r>
            <a:r>
              <a:rPr lang="en-US" sz="2400" b="1" u="sng" dirty="0">
                <a:solidFill>
                  <a:srgbClr val="002060"/>
                </a:solidFill>
              </a:rPr>
              <a:t>ROCESS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48ABD68-206B-7D4E-84DA-658A927E48E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09B31-F7E5-E945-AB8D-A98DEFC0FD20}"/>
              </a:ext>
            </a:extLst>
          </p:cNvPr>
          <p:cNvSpPr txBox="1"/>
          <p:nvPr/>
        </p:nvSpPr>
        <p:spPr>
          <a:xfrm>
            <a:off x="2434010" y="3722573"/>
            <a:ext cx="4667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Harvesting of Kinetic Energy from Environment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Causes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Electrode Internal Energy Continually Increases</a:t>
            </a:r>
          </a:p>
        </p:txBody>
      </p:sp>
    </p:spTree>
    <p:extLst>
      <p:ext uri="{BB962C8B-B14F-4D97-AF65-F5344CB8AC3E}">
        <p14:creationId xmlns:p14="http://schemas.microsoft.com/office/powerpoint/2010/main" val="2099922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16300" y="12446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393700" y="1892300"/>
            <a:ext cx="7728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an explanation for the origin of thermo-nuclear energy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46977-0467-0845-918D-1B941B1FB32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9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16300" y="12446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393700" y="1892300"/>
            <a:ext cx="8321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</a:t>
            </a:r>
            <a:r>
              <a:rPr lang="en-US" sz="2000" dirty="0">
                <a:solidFill>
                  <a:srgbClr val="00B050"/>
                </a:solidFill>
              </a:rPr>
              <a:t> only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explanation for the origin of thermo-nuclear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 theory for energy localization in the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D9FCA-83BB-164C-8A85-051F7FCAA124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2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16300" y="12446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Conclusions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393700" y="1892300"/>
            <a:ext cx="83218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</a:t>
            </a:r>
            <a:r>
              <a:rPr lang="en-US" sz="2000" dirty="0">
                <a:solidFill>
                  <a:srgbClr val="00B050"/>
                </a:solidFill>
              </a:rPr>
              <a:t>only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explanation for the origin of thermo-nuclear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</a:t>
            </a:r>
            <a:r>
              <a:rPr lang="en-US" sz="2000" dirty="0">
                <a:solidFill>
                  <a:srgbClr val="00B050"/>
                </a:solidFill>
              </a:rPr>
              <a:t>only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theory for energy localization in the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 possible mechanism for overcoming the coulomb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DDA12-7F5F-3C40-903C-3C86D6A03DEB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02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16300" y="12446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Conclusions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393700" y="1892300"/>
            <a:ext cx="8321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explanation for the origin of thermo-nuclear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theory for energy localization in the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 possible mechanism for overcoming the coulomb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predicts new isotopes in Miley’s Final Electrode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with better than 96%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D0833-25EE-5E4D-8D9A-042B82E8219A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2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16300" y="12446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Conclusions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393700" y="1892300"/>
            <a:ext cx="832189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explanation for the origin of thermo-nuclear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theory for energy localization in the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 possible mechanism for overcoming the coulomb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predicts new isotopes in Miley’s Final Electrode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with better than 96%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verifies Miley’s 2-4 watts of excess heat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2AE54-5319-5E4D-85FF-BCAB503C62BF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8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16300" y="12446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Conclusions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393700" y="1892300"/>
            <a:ext cx="83218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explanation for the origin of thermo-nuclear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theory for energy localization in the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 possible mechanism for overcoming the coulomb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predicts new isotopes in Miley’s Final Electrode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with better than 96%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verifies Miley’s 1-2 watts of excess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Model calculations approximate Miley’s isotope production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1C55E-24E3-FB45-BE08-0F5AF1A9517F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41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786FD-E088-814C-913F-7ABB2D8586B6}"/>
              </a:ext>
            </a:extLst>
          </p:cNvPr>
          <p:cNvSpPr txBox="1"/>
          <p:nvPr/>
        </p:nvSpPr>
        <p:spPr>
          <a:xfrm>
            <a:off x="3429000" y="671896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11D47-057C-AF46-A036-DBF4373C2A92}"/>
              </a:ext>
            </a:extLst>
          </p:cNvPr>
          <p:cNvSpPr txBox="1"/>
          <p:nvPr/>
        </p:nvSpPr>
        <p:spPr>
          <a:xfrm>
            <a:off x="419100" y="1562100"/>
            <a:ext cx="83499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explanation for the origin of thermo-nuclear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the only theory for energy localization in the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provides a possible mechanism for overcoming the coulomb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predicts new isotopes in Miley’s Final Electrode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with better than 96%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LANP model verifies Miley’s 1-2 watts of excess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Model calculations approximate Miley’s isotope production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</a:rPr>
              <a:t>Available on request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Calibration for Miley’s published transmutation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The LANPDESIGN program and files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</a:rPr>
              <a:t>My book: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   The  Least Action Nuclear Process Theory of Cold Fusion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3</a:t>
            </a:r>
            <a:r>
              <a:rPr lang="en-US" sz="2000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Ed.,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Amazon.com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7DD6-2AE9-954E-8B60-CFA9AB38705B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AD339-5FAF-BA40-9FE3-5F3DFF1D6749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3B1DB2-8CBF-4847-BF2A-92F344728243}"/>
              </a:ext>
            </a:extLst>
          </p:cNvPr>
          <p:cNvCxnSpPr>
            <a:cxnSpLocks/>
          </p:cNvCxnSpPr>
          <p:nvPr/>
        </p:nvCxnSpPr>
        <p:spPr>
          <a:xfrm>
            <a:off x="685800" y="5829300"/>
            <a:ext cx="5651500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A2B620-C518-2E4B-9B37-20DD772B9521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4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773D9D-73EE-3C4A-B1F2-83D52D9D9D27}"/>
              </a:ext>
            </a:extLst>
          </p:cNvPr>
          <p:cNvSpPr txBox="1"/>
          <p:nvPr/>
        </p:nvSpPr>
        <p:spPr>
          <a:xfrm>
            <a:off x="1627525" y="7067012"/>
            <a:ext cx="5661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Comparison of initial isotope composition and Miley’s Isotope production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3BE29-DA3D-9340-8A57-CE08BDC86C51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786D4-41B4-B044-9607-8D90AF05BB1C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371B4-0899-544B-B09E-8B2D6D26383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Danszumski@gmail.com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7419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993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Donut 1264">
            <a:extLst>
              <a:ext uri="{FF2B5EF4-FFF2-40B4-BE49-F238E27FC236}">
                <a16:creationId xmlns:a16="http://schemas.microsoft.com/office/drawing/2014/main" id="{13EB340C-A421-104F-9E6A-3FAA0BFE7A7F}"/>
              </a:ext>
            </a:extLst>
          </p:cNvPr>
          <p:cNvSpPr/>
          <p:nvPr/>
        </p:nvSpPr>
        <p:spPr>
          <a:xfrm>
            <a:off x="-767399" y="521494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1" name="Donut 1280">
            <a:extLst>
              <a:ext uri="{FF2B5EF4-FFF2-40B4-BE49-F238E27FC236}">
                <a16:creationId xmlns:a16="http://schemas.microsoft.com/office/drawing/2014/main" id="{2B111E45-FA44-E64A-8298-E7989A8D299F}"/>
              </a:ext>
            </a:extLst>
          </p:cNvPr>
          <p:cNvSpPr/>
          <p:nvPr/>
        </p:nvSpPr>
        <p:spPr>
          <a:xfrm>
            <a:off x="-836275" y="5264929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2" name="Donut 1281">
            <a:extLst>
              <a:ext uri="{FF2B5EF4-FFF2-40B4-BE49-F238E27FC236}">
                <a16:creationId xmlns:a16="http://schemas.microsoft.com/office/drawing/2014/main" id="{C6576CEA-16F6-7047-A697-6B407AD54997}"/>
              </a:ext>
            </a:extLst>
          </p:cNvPr>
          <p:cNvSpPr/>
          <p:nvPr/>
        </p:nvSpPr>
        <p:spPr>
          <a:xfrm>
            <a:off x="-854476" y="522324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5" name="Donut 1294">
            <a:extLst>
              <a:ext uri="{FF2B5EF4-FFF2-40B4-BE49-F238E27FC236}">
                <a16:creationId xmlns:a16="http://schemas.microsoft.com/office/drawing/2014/main" id="{FE9ECAC4-6C1A-8947-9FBD-207144E14178}"/>
              </a:ext>
            </a:extLst>
          </p:cNvPr>
          <p:cNvSpPr/>
          <p:nvPr/>
        </p:nvSpPr>
        <p:spPr>
          <a:xfrm>
            <a:off x="-709203" y="5110243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7" name="Donut 1306">
            <a:extLst>
              <a:ext uri="{FF2B5EF4-FFF2-40B4-BE49-F238E27FC236}">
                <a16:creationId xmlns:a16="http://schemas.microsoft.com/office/drawing/2014/main" id="{9EE2F942-3E46-D742-9890-6DFF88FC35BC}"/>
              </a:ext>
            </a:extLst>
          </p:cNvPr>
          <p:cNvSpPr/>
          <p:nvPr/>
        </p:nvSpPr>
        <p:spPr>
          <a:xfrm>
            <a:off x="-722797" y="515960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9" name="Donut 1348">
            <a:extLst>
              <a:ext uri="{FF2B5EF4-FFF2-40B4-BE49-F238E27FC236}">
                <a16:creationId xmlns:a16="http://schemas.microsoft.com/office/drawing/2014/main" id="{D3A57F9D-AD00-ED4D-9435-39558286BC56}"/>
              </a:ext>
            </a:extLst>
          </p:cNvPr>
          <p:cNvSpPr/>
          <p:nvPr/>
        </p:nvSpPr>
        <p:spPr>
          <a:xfrm>
            <a:off x="-845423" y="533754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6" name="Donut 1355">
            <a:extLst>
              <a:ext uri="{FF2B5EF4-FFF2-40B4-BE49-F238E27FC236}">
                <a16:creationId xmlns:a16="http://schemas.microsoft.com/office/drawing/2014/main" id="{A6AB2065-A7E0-1F40-88E2-1B34718A570A}"/>
              </a:ext>
            </a:extLst>
          </p:cNvPr>
          <p:cNvSpPr/>
          <p:nvPr/>
        </p:nvSpPr>
        <p:spPr>
          <a:xfrm>
            <a:off x="-972006" y="5283979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7" name="Donut 1356">
            <a:extLst>
              <a:ext uri="{FF2B5EF4-FFF2-40B4-BE49-F238E27FC236}">
                <a16:creationId xmlns:a16="http://schemas.microsoft.com/office/drawing/2014/main" id="{FD113B95-3228-874B-A7D8-607F9734FF93}"/>
              </a:ext>
            </a:extLst>
          </p:cNvPr>
          <p:cNvSpPr/>
          <p:nvPr/>
        </p:nvSpPr>
        <p:spPr>
          <a:xfrm>
            <a:off x="-990208" y="524229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8" name="Donut 1367">
            <a:extLst>
              <a:ext uri="{FF2B5EF4-FFF2-40B4-BE49-F238E27FC236}">
                <a16:creationId xmlns:a16="http://schemas.microsoft.com/office/drawing/2014/main" id="{6A8CA5A3-C142-D64E-8625-F8CFA1F97AC8}"/>
              </a:ext>
            </a:extLst>
          </p:cNvPr>
          <p:cNvSpPr/>
          <p:nvPr/>
        </p:nvSpPr>
        <p:spPr>
          <a:xfrm>
            <a:off x="-921071" y="516783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9" name="Donut 1368">
            <a:extLst>
              <a:ext uri="{FF2B5EF4-FFF2-40B4-BE49-F238E27FC236}">
                <a16:creationId xmlns:a16="http://schemas.microsoft.com/office/drawing/2014/main" id="{CD70B651-2121-0A43-A4C9-9B4FB76C4F3D}"/>
              </a:ext>
            </a:extLst>
          </p:cNvPr>
          <p:cNvSpPr/>
          <p:nvPr/>
        </p:nvSpPr>
        <p:spPr>
          <a:xfrm>
            <a:off x="-939273" y="512614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1" name="Donut 1410">
            <a:extLst>
              <a:ext uri="{FF2B5EF4-FFF2-40B4-BE49-F238E27FC236}">
                <a16:creationId xmlns:a16="http://schemas.microsoft.com/office/drawing/2014/main" id="{3C23E78F-B670-6E42-8D6B-A367705F8506}"/>
              </a:ext>
            </a:extLst>
          </p:cNvPr>
          <p:cNvSpPr/>
          <p:nvPr/>
        </p:nvSpPr>
        <p:spPr>
          <a:xfrm>
            <a:off x="-773587" y="508761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9" name="Donut 1418">
            <a:extLst>
              <a:ext uri="{FF2B5EF4-FFF2-40B4-BE49-F238E27FC236}">
                <a16:creationId xmlns:a16="http://schemas.microsoft.com/office/drawing/2014/main" id="{42B55DAC-5C27-0D46-B95F-526B4613195A}"/>
              </a:ext>
            </a:extLst>
          </p:cNvPr>
          <p:cNvSpPr/>
          <p:nvPr/>
        </p:nvSpPr>
        <p:spPr>
          <a:xfrm>
            <a:off x="-813632" y="518160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7" name="Donut 1426">
            <a:extLst>
              <a:ext uri="{FF2B5EF4-FFF2-40B4-BE49-F238E27FC236}">
                <a16:creationId xmlns:a16="http://schemas.microsoft.com/office/drawing/2014/main" id="{079A0DEC-8BF3-944D-9250-BE5BF5AD4F6C}"/>
              </a:ext>
            </a:extLst>
          </p:cNvPr>
          <p:cNvSpPr/>
          <p:nvPr/>
        </p:nvSpPr>
        <p:spPr>
          <a:xfrm>
            <a:off x="-828795" y="511684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8" name="Donut 1427">
            <a:extLst>
              <a:ext uri="{FF2B5EF4-FFF2-40B4-BE49-F238E27FC236}">
                <a16:creationId xmlns:a16="http://schemas.microsoft.com/office/drawing/2014/main" id="{DE1D4120-9566-BE41-BEB0-92144E005316}"/>
              </a:ext>
            </a:extLst>
          </p:cNvPr>
          <p:cNvSpPr/>
          <p:nvPr/>
        </p:nvSpPr>
        <p:spPr>
          <a:xfrm>
            <a:off x="-949363" y="520065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9" name="Donut 1428">
            <a:extLst>
              <a:ext uri="{FF2B5EF4-FFF2-40B4-BE49-F238E27FC236}">
                <a16:creationId xmlns:a16="http://schemas.microsoft.com/office/drawing/2014/main" id="{243C1E68-96F3-6142-AE8D-3778E7909397}"/>
              </a:ext>
            </a:extLst>
          </p:cNvPr>
          <p:cNvSpPr/>
          <p:nvPr/>
        </p:nvSpPr>
        <p:spPr>
          <a:xfrm>
            <a:off x="-967565" y="515896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69" name="Donut 1468">
            <a:extLst>
              <a:ext uri="{FF2B5EF4-FFF2-40B4-BE49-F238E27FC236}">
                <a16:creationId xmlns:a16="http://schemas.microsoft.com/office/drawing/2014/main" id="{CC91904F-F9A7-074F-A45E-48AE9DEE70CB}"/>
              </a:ext>
            </a:extLst>
          </p:cNvPr>
          <p:cNvSpPr/>
          <p:nvPr/>
        </p:nvSpPr>
        <p:spPr>
          <a:xfrm>
            <a:off x="-908216" y="523150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3" name="Donut 1522">
            <a:extLst>
              <a:ext uri="{FF2B5EF4-FFF2-40B4-BE49-F238E27FC236}">
                <a16:creationId xmlns:a16="http://schemas.microsoft.com/office/drawing/2014/main" id="{299C2B16-E640-364F-B373-6950CF9709D5}"/>
              </a:ext>
            </a:extLst>
          </p:cNvPr>
          <p:cNvSpPr/>
          <p:nvPr/>
        </p:nvSpPr>
        <p:spPr>
          <a:xfrm>
            <a:off x="-823999" y="523399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4" name="Donut 1523">
            <a:extLst>
              <a:ext uri="{FF2B5EF4-FFF2-40B4-BE49-F238E27FC236}">
                <a16:creationId xmlns:a16="http://schemas.microsoft.com/office/drawing/2014/main" id="{EBA625FE-DC7C-644B-8ED6-02C7042B860E}"/>
              </a:ext>
            </a:extLst>
          </p:cNvPr>
          <p:cNvSpPr/>
          <p:nvPr/>
        </p:nvSpPr>
        <p:spPr>
          <a:xfrm>
            <a:off x="-892874" y="5283979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5" name="Donut 1524">
            <a:extLst>
              <a:ext uri="{FF2B5EF4-FFF2-40B4-BE49-F238E27FC236}">
                <a16:creationId xmlns:a16="http://schemas.microsoft.com/office/drawing/2014/main" id="{84BCCC6B-BA48-3D41-A75C-20AB46159A8F}"/>
              </a:ext>
            </a:extLst>
          </p:cNvPr>
          <p:cNvSpPr/>
          <p:nvPr/>
        </p:nvSpPr>
        <p:spPr>
          <a:xfrm>
            <a:off x="-911076" y="524229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6" name="Donut 1525">
            <a:extLst>
              <a:ext uri="{FF2B5EF4-FFF2-40B4-BE49-F238E27FC236}">
                <a16:creationId xmlns:a16="http://schemas.microsoft.com/office/drawing/2014/main" id="{2969C176-6FC8-2641-A111-44C20FC618FA}"/>
              </a:ext>
            </a:extLst>
          </p:cNvPr>
          <p:cNvSpPr/>
          <p:nvPr/>
        </p:nvSpPr>
        <p:spPr>
          <a:xfrm>
            <a:off x="-668171" y="525311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7" name="Donut 1526">
            <a:extLst>
              <a:ext uri="{FF2B5EF4-FFF2-40B4-BE49-F238E27FC236}">
                <a16:creationId xmlns:a16="http://schemas.microsoft.com/office/drawing/2014/main" id="{4DAEA629-9A67-2441-8C4F-9220A84509B9}"/>
              </a:ext>
            </a:extLst>
          </p:cNvPr>
          <p:cNvSpPr/>
          <p:nvPr/>
        </p:nvSpPr>
        <p:spPr>
          <a:xfrm>
            <a:off x="-612709" y="527390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8" name="Donut 1527">
            <a:extLst>
              <a:ext uri="{FF2B5EF4-FFF2-40B4-BE49-F238E27FC236}">
                <a16:creationId xmlns:a16="http://schemas.microsoft.com/office/drawing/2014/main" id="{EEB21481-A3EB-C348-A752-2F58385B3858}"/>
              </a:ext>
            </a:extLst>
          </p:cNvPr>
          <p:cNvSpPr/>
          <p:nvPr/>
        </p:nvSpPr>
        <p:spPr>
          <a:xfrm>
            <a:off x="-633088" y="511844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4" name="Donut 1533">
            <a:extLst>
              <a:ext uri="{FF2B5EF4-FFF2-40B4-BE49-F238E27FC236}">
                <a16:creationId xmlns:a16="http://schemas.microsoft.com/office/drawing/2014/main" id="{76144F3F-47C6-F54F-832D-8FF575328B86}"/>
              </a:ext>
            </a:extLst>
          </p:cNvPr>
          <p:cNvSpPr/>
          <p:nvPr/>
        </p:nvSpPr>
        <p:spPr>
          <a:xfrm>
            <a:off x="-727639" y="528213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5" name="Donut 1534">
            <a:extLst>
              <a:ext uri="{FF2B5EF4-FFF2-40B4-BE49-F238E27FC236}">
                <a16:creationId xmlns:a16="http://schemas.microsoft.com/office/drawing/2014/main" id="{584321D1-E188-CF4C-9390-59C41804744E}"/>
              </a:ext>
            </a:extLst>
          </p:cNvPr>
          <p:cNvSpPr/>
          <p:nvPr/>
        </p:nvSpPr>
        <p:spPr>
          <a:xfrm>
            <a:off x="-745841" y="524044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6" name="Donut 1535">
            <a:extLst>
              <a:ext uri="{FF2B5EF4-FFF2-40B4-BE49-F238E27FC236}">
                <a16:creationId xmlns:a16="http://schemas.microsoft.com/office/drawing/2014/main" id="{6E9F2933-F5C7-F046-B095-4BC7BFF051F2}"/>
              </a:ext>
            </a:extLst>
          </p:cNvPr>
          <p:cNvSpPr/>
          <p:nvPr/>
        </p:nvSpPr>
        <p:spPr>
          <a:xfrm>
            <a:off x="-830187" y="510666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8" name="Donut 1537">
            <a:extLst>
              <a:ext uri="{FF2B5EF4-FFF2-40B4-BE49-F238E27FC236}">
                <a16:creationId xmlns:a16="http://schemas.microsoft.com/office/drawing/2014/main" id="{169B234C-6E62-B64B-A585-E93AA68AE9AF}"/>
              </a:ext>
            </a:extLst>
          </p:cNvPr>
          <p:cNvSpPr/>
          <p:nvPr/>
        </p:nvSpPr>
        <p:spPr>
          <a:xfrm>
            <a:off x="-870232" y="520065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9" name="Donut 1538">
            <a:extLst>
              <a:ext uri="{FF2B5EF4-FFF2-40B4-BE49-F238E27FC236}">
                <a16:creationId xmlns:a16="http://schemas.microsoft.com/office/drawing/2014/main" id="{3CAF6905-9ABD-694F-BD7F-62162579DCDE}"/>
              </a:ext>
            </a:extLst>
          </p:cNvPr>
          <p:cNvSpPr/>
          <p:nvPr/>
        </p:nvSpPr>
        <p:spPr>
          <a:xfrm>
            <a:off x="-885394" y="513589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0" name="Donut 1539">
            <a:extLst>
              <a:ext uri="{FF2B5EF4-FFF2-40B4-BE49-F238E27FC236}">
                <a16:creationId xmlns:a16="http://schemas.microsoft.com/office/drawing/2014/main" id="{D7EFB2BC-7732-2E4F-A9B9-73825CC0BC3C}"/>
              </a:ext>
            </a:extLst>
          </p:cNvPr>
          <p:cNvSpPr/>
          <p:nvPr/>
        </p:nvSpPr>
        <p:spPr>
          <a:xfrm>
            <a:off x="-755932" y="531495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1" name="Donut 1540">
            <a:extLst>
              <a:ext uri="{FF2B5EF4-FFF2-40B4-BE49-F238E27FC236}">
                <a16:creationId xmlns:a16="http://schemas.microsoft.com/office/drawing/2014/main" id="{F57931F5-7394-2B4E-8C07-BA36FAC65E3F}"/>
              </a:ext>
            </a:extLst>
          </p:cNvPr>
          <p:cNvSpPr/>
          <p:nvPr/>
        </p:nvSpPr>
        <p:spPr>
          <a:xfrm>
            <a:off x="-774133" y="527326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2" name="Donut 1541">
            <a:extLst>
              <a:ext uri="{FF2B5EF4-FFF2-40B4-BE49-F238E27FC236}">
                <a16:creationId xmlns:a16="http://schemas.microsoft.com/office/drawing/2014/main" id="{C7779CDB-EC33-B54D-9419-B2E570EE9CCF}"/>
              </a:ext>
            </a:extLst>
          </p:cNvPr>
          <p:cNvSpPr/>
          <p:nvPr/>
        </p:nvSpPr>
        <p:spPr>
          <a:xfrm>
            <a:off x="-714784" y="534580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3" name="Donut 1542">
            <a:extLst>
              <a:ext uri="{FF2B5EF4-FFF2-40B4-BE49-F238E27FC236}">
                <a16:creationId xmlns:a16="http://schemas.microsoft.com/office/drawing/2014/main" id="{20010496-5658-0D4C-819B-144EB7131F4D}"/>
              </a:ext>
            </a:extLst>
          </p:cNvPr>
          <p:cNvSpPr/>
          <p:nvPr/>
        </p:nvSpPr>
        <p:spPr>
          <a:xfrm>
            <a:off x="-711034" y="525549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4" name="Donut 1543">
            <a:extLst>
              <a:ext uri="{FF2B5EF4-FFF2-40B4-BE49-F238E27FC236}">
                <a16:creationId xmlns:a16="http://schemas.microsoft.com/office/drawing/2014/main" id="{56F0678F-D5C9-F949-BF82-A98B68FD3306}"/>
              </a:ext>
            </a:extLst>
          </p:cNvPr>
          <p:cNvSpPr/>
          <p:nvPr/>
        </p:nvSpPr>
        <p:spPr>
          <a:xfrm>
            <a:off x="-655572" y="527628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5" name="Donut 1544">
            <a:extLst>
              <a:ext uri="{FF2B5EF4-FFF2-40B4-BE49-F238E27FC236}">
                <a16:creationId xmlns:a16="http://schemas.microsoft.com/office/drawing/2014/main" id="{3C5CBCEF-98F4-D644-BE24-BE70CF23543B}"/>
              </a:ext>
            </a:extLst>
          </p:cNvPr>
          <p:cNvSpPr/>
          <p:nvPr/>
        </p:nvSpPr>
        <p:spPr>
          <a:xfrm>
            <a:off x="-675951" y="512083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6" name="Donut 1545">
            <a:extLst>
              <a:ext uri="{FF2B5EF4-FFF2-40B4-BE49-F238E27FC236}">
                <a16:creationId xmlns:a16="http://schemas.microsoft.com/office/drawing/2014/main" id="{62345EDD-81C7-CB42-9A88-28C3F04ACFE4}"/>
              </a:ext>
            </a:extLst>
          </p:cNvPr>
          <p:cNvSpPr/>
          <p:nvPr/>
        </p:nvSpPr>
        <p:spPr>
          <a:xfrm>
            <a:off x="-649121" y="521501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8" name="Donut 1547">
            <a:extLst>
              <a:ext uri="{FF2B5EF4-FFF2-40B4-BE49-F238E27FC236}">
                <a16:creationId xmlns:a16="http://schemas.microsoft.com/office/drawing/2014/main" id="{1424209F-AA52-EA4F-A218-E9EC12BBCF79}"/>
              </a:ext>
            </a:extLst>
          </p:cNvPr>
          <p:cNvSpPr/>
          <p:nvPr/>
        </p:nvSpPr>
        <p:spPr>
          <a:xfrm>
            <a:off x="-614038" y="508034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9" name="Donut 1548">
            <a:extLst>
              <a:ext uri="{FF2B5EF4-FFF2-40B4-BE49-F238E27FC236}">
                <a16:creationId xmlns:a16="http://schemas.microsoft.com/office/drawing/2014/main" id="{BBBECA0E-F9E6-0E40-8935-1A37D4BAB395}"/>
              </a:ext>
            </a:extLst>
          </p:cNvPr>
          <p:cNvSpPr/>
          <p:nvPr/>
        </p:nvSpPr>
        <p:spPr>
          <a:xfrm>
            <a:off x="-691984" y="521739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0" name="Donut 1549">
            <a:extLst>
              <a:ext uri="{FF2B5EF4-FFF2-40B4-BE49-F238E27FC236}">
                <a16:creationId xmlns:a16="http://schemas.microsoft.com/office/drawing/2014/main" id="{D4AB359A-D06D-E44B-B641-D1F0E9F292E2}"/>
              </a:ext>
            </a:extLst>
          </p:cNvPr>
          <p:cNvSpPr/>
          <p:nvPr/>
        </p:nvSpPr>
        <p:spPr>
          <a:xfrm>
            <a:off x="-636522" y="523818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1" name="Donut 1550">
            <a:extLst>
              <a:ext uri="{FF2B5EF4-FFF2-40B4-BE49-F238E27FC236}">
                <a16:creationId xmlns:a16="http://schemas.microsoft.com/office/drawing/2014/main" id="{1F99F0E7-7CF2-E94B-80DC-48E40EC21246}"/>
              </a:ext>
            </a:extLst>
          </p:cNvPr>
          <p:cNvSpPr/>
          <p:nvPr/>
        </p:nvSpPr>
        <p:spPr>
          <a:xfrm>
            <a:off x="-656901" y="508273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2" name="Donut 1551">
            <a:extLst>
              <a:ext uri="{FF2B5EF4-FFF2-40B4-BE49-F238E27FC236}">
                <a16:creationId xmlns:a16="http://schemas.microsoft.com/office/drawing/2014/main" id="{16672A33-D663-094C-805D-138AD814D1BB}"/>
              </a:ext>
            </a:extLst>
          </p:cNvPr>
          <p:cNvSpPr/>
          <p:nvPr/>
        </p:nvSpPr>
        <p:spPr>
          <a:xfrm>
            <a:off x="-651502" y="517215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3" name="Donut 1552">
            <a:extLst>
              <a:ext uri="{FF2B5EF4-FFF2-40B4-BE49-F238E27FC236}">
                <a16:creationId xmlns:a16="http://schemas.microsoft.com/office/drawing/2014/main" id="{13E2A9B5-4B18-E644-A835-D5611F015189}"/>
              </a:ext>
            </a:extLst>
          </p:cNvPr>
          <p:cNvSpPr/>
          <p:nvPr/>
        </p:nvSpPr>
        <p:spPr>
          <a:xfrm>
            <a:off x="-596041" y="519294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5" name="Donut 1554">
            <a:extLst>
              <a:ext uri="{FF2B5EF4-FFF2-40B4-BE49-F238E27FC236}">
                <a16:creationId xmlns:a16="http://schemas.microsoft.com/office/drawing/2014/main" id="{C9C8FDC9-D5CE-624A-924E-3C3E5B273C5D}"/>
              </a:ext>
            </a:extLst>
          </p:cNvPr>
          <p:cNvSpPr/>
          <p:nvPr/>
        </p:nvSpPr>
        <p:spPr>
          <a:xfrm>
            <a:off x="-694365" y="517453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6" name="Donut 1555">
            <a:extLst>
              <a:ext uri="{FF2B5EF4-FFF2-40B4-BE49-F238E27FC236}">
                <a16:creationId xmlns:a16="http://schemas.microsoft.com/office/drawing/2014/main" id="{DBAF13EE-DA73-DC48-816A-915A9A0F5A39}"/>
              </a:ext>
            </a:extLst>
          </p:cNvPr>
          <p:cNvSpPr/>
          <p:nvPr/>
        </p:nvSpPr>
        <p:spPr>
          <a:xfrm>
            <a:off x="-638903" y="519532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8" name="Donut 1557">
            <a:extLst>
              <a:ext uri="{FF2B5EF4-FFF2-40B4-BE49-F238E27FC236}">
                <a16:creationId xmlns:a16="http://schemas.microsoft.com/office/drawing/2014/main" id="{F5D5363D-BA34-4643-9F36-537990DF49B3}"/>
              </a:ext>
            </a:extLst>
          </p:cNvPr>
          <p:cNvSpPr/>
          <p:nvPr/>
        </p:nvSpPr>
        <p:spPr>
          <a:xfrm>
            <a:off x="-641977" y="514358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1" name="Donut 1560">
            <a:extLst>
              <a:ext uri="{FF2B5EF4-FFF2-40B4-BE49-F238E27FC236}">
                <a16:creationId xmlns:a16="http://schemas.microsoft.com/office/drawing/2014/main" id="{61DDBACE-BB94-F648-A3BC-2D138A14EBB3}"/>
              </a:ext>
            </a:extLst>
          </p:cNvPr>
          <p:cNvSpPr/>
          <p:nvPr/>
        </p:nvSpPr>
        <p:spPr>
          <a:xfrm>
            <a:off x="-684840" y="5145962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2" name="Donut 1561">
            <a:extLst>
              <a:ext uri="{FF2B5EF4-FFF2-40B4-BE49-F238E27FC236}">
                <a16:creationId xmlns:a16="http://schemas.microsoft.com/office/drawing/2014/main" id="{9BC08C8E-5921-5A42-8CBC-3E5C5A48CC9F}"/>
              </a:ext>
            </a:extLst>
          </p:cNvPr>
          <p:cNvSpPr/>
          <p:nvPr/>
        </p:nvSpPr>
        <p:spPr>
          <a:xfrm>
            <a:off x="-629378" y="5166751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25" name="Donut 1624">
            <a:extLst>
              <a:ext uri="{FF2B5EF4-FFF2-40B4-BE49-F238E27FC236}">
                <a16:creationId xmlns:a16="http://schemas.microsoft.com/office/drawing/2014/main" id="{9E072212-FBF1-374D-874C-65F6182D5F92}"/>
              </a:ext>
            </a:extLst>
          </p:cNvPr>
          <p:cNvSpPr/>
          <p:nvPr/>
        </p:nvSpPr>
        <p:spPr>
          <a:xfrm>
            <a:off x="-671554" y="5342651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31" name="Donut 1630">
            <a:extLst>
              <a:ext uri="{FF2B5EF4-FFF2-40B4-BE49-F238E27FC236}">
                <a16:creationId xmlns:a16="http://schemas.microsoft.com/office/drawing/2014/main" id="{E22CCF6D-91A7-7444-8484-A4ECB27968F2}"/>
              </a:ext>
            </a:extLst>
          </p:cNvPr>
          <p:cNvSpPr/>
          <p:nvPr/>
        </p:nvSpPr>
        <p:spPr>
          <a:xfrm>
            <a:off x="-637666" y="534979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8BEEE-BC71-9144-ABA3-E0D685CC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90" y="716096"/>
            <a:ext cx="8493740" cy="2484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4F9AC1-48C5-9D49-ADBA-9A9D6A22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66" y="3687340"/>
            <a:ext cx="8495677" cy="248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AAD84BC-5BC8-FD4E-A6D5-0CF82E33732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C8A2A1-BF15-CF41-A377-185F13B68795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80977" y="194568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4834" y="20806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" name="TextBox 9"/>
          <p:cNvSpPr txBox="1"/>
          <p:nvPr/>
        </p:nvSpPr>
        <p:spPr>
          <a:xfrm>
            <a:off x="1715193" y="20826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" name="Oval 10"/>
          <p:cNvSpPr/>
          <p:nvPr/>
        </p:nvSpPr>
        <p:spPr>
          <a:xfrm>
            <a:off x="1384313" y="193689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0733" y="237178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TextBox 12"/>
          <p:cNvSpPr txBox="1"/>
          <p:nvPr/>
        </p:nvSpPr>
        <p:spPr>
          <a:xfrm>
            <a:off x="1676404" y="23743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" name="Oval 13"/>
          <p:cNvSpPr/>
          <p:nvPr/>
        </p:nvSpPr>
        <p:spPr>
          <a:xfrm>
            <a:off x="1877680" y="187731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" name="TextBox 14"/>
          <p:cNvSpPr txBox="1"/>
          <p:nvPr/>
        </p:nvSpPr>
        <p:spPr>
          <a:xfrm>
            <a:off x="1883350" y="187990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" name="Oval 15"/>
          <p:cNvSpPr/>
          <p:nvPr/>
        </p:nvSpPr>
        <p:spPr>
          <a:xfrm>
            <a:off x="1939004" y="27310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TextBox 16"/>
          <p:cNvSpPr txBox="1"/>
          <p:nvPr/>
        </p:nvSpPr>
        <p:spPr>
          <a:xfrm>
            <a:off x="1944674" y="27336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" name="Oval 17"/>
          <p:cNvSpPr/>
          <p:nvPr/>
        </p:nvSpPr>
        <p:spPr>
          <a:xfrm>
            <a:off x="1552249" y="269939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" name="TextBox 18"/>
          <p:cNvSpPr txBox="1"/>
          <p:nvPr/>
        </p:nvSpPr>
        <p:spPr>
          <a:xfrm>
            <a:off x="1557920" y="270198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" name="Oval 19"/>
          <p:cNvSpPr/>
          <p:nvPr/>
        </p:nvSpPr>
        <p:spPr>
          <a:xfrm>
            <a:off x="1378642" y="252063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TextBox 20"/>
          <p:cNvSpPr txBox="1"/>
          <p:nvPr/>
        </p:nvSpPr>
        <p:spPr>
          <a:xfrm>
            <a:off x="1384313" y="252322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" name="Oval 21"/>
          <p:cNvSpPr/>
          <p:nvPr/>
        </p:nvSpPr>
        <p:spPr>
          <a:xfrm>
            <a:off x="2139599" y="25875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2149958" y="25895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2216022" y="23361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" name="TextBox 24"/>
          <p:cNvSpPr txBox="1"/>
          <p:nvPr/>
        </p:nvSpPr>
        <p:spPr>
          <a:xfrm>
            <a:off x="2226381" y="233813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" name="Oval 25"/>
          <p:cNvSpPr/>
          <p:nvPr/>
        </p:nvSpPr>
        <p:spPr>
          <a:xfrm>
            <a:off x="1435197" y="20837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1445556" y="208574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1738546" y="27861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1748906" y="27881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2072303" y="20173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2082662" y="20193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1553232" y="2559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1563591" y="2561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1991638" y="262743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2001998" y="262945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1748906" y="19453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1759265" y="19473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1522152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1532511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1991638" y="222578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2001998" y="222779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1670113" y="22798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1680472" y="22818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2149959" y="219608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2155630" y="21986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1803024" y="23243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1808695" y="232695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1634956" y="205662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1640626" y="20592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2118879" y="24551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2124549" y="24577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1389852" y="225836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1395523" y="226095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1771944" y="26162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1777615" y="261887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1925576" y="20857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1931246" y="20883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1889807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1900166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1578774" y="191054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1584445" y="191313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1551078" y="21872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1561437" y="218922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1" name="Oval 80"/>
          <p:cNvSpPr/>
          <p:nvPr/>
        </p:nvSpPr>
        <p:spPr>
          <a:xfrm>
            <a:off x="3693502" y="24663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703861" y="246837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079" y="22931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2749" y="22957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TextBox 116"/>
          <p:cNvSpPr txBox="1"/>
          <p:nvPr/>
        </p:nvSpPr>
        <p:spPr>
          <a:xfrm>
            <a:off x="2465036" y="2215004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13359" y="2216860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23" name="Oval 122"/>
          <p:cNvSpPr/>
          <p:nvPr/>
        </p:nvSpPr>
        <p:spPr>
          <a:xfrm>
            <a:off x="2774772" y="2261540"/>
            <a:ext cx="605466" cy="502235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881914" y="219607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5" name="TextBox 124"/>
          <p:cNvSpPr txBox="1"/>
          <p:nvPr/>
        </p:nvSpPr>
        <p:spPr>
          <a:xfrm>
            <a:off x="2887584" y="2198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6" name="Oval 125"/>
          <p:cNvSpPr/>
          <p:nvPr/>
        </p:nvSpPr>
        <p:spPr>
          <a:xfrm>
            <a:off x="3150184" y="25553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7" name="TextBox 126"/>
          <p:cNvSpPr txBox="1"/>
          <p:nvPr/>
        </p:nvSpPr>
        <p:spPr>
          <a:xfrm>
            <a:off x="3155855" y="25579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8" name="Oval 127"/>
          <p:cNvSpPr/>
          <p:nvPr/>
        </p:nvSpPr>
        <p:spPr>
          <a:xfrm>
            <a:off x="2763430" y="25236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9" name="TextBox 128"/>
          <p:cNvSpPr txBox="1"/>
          <p:nvPr/>
        </p:nvSpPr>
        <p:spPr>
          <a:xfrm>
            <a:off x="2769101" y="25262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0" name="Oval 129"/>
          <p:cNvSpPr/>
          <p:nvPr/>
        </p:nvSpPr>
        <p:spPr>
          <a:xfrm>
            <a:off x="2949727" y="26104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1" name="TextBox 130"/>
          <p:cNvSpPr txBox="1"/>
          <p:nvPr/>
        </p:nvSpPr>
        <p:spPr>
          <a:xfrm>
            <a:off x="2960086" y="26124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2" name="Oval 131"/>
          <p:cNvSpPr/>
          <p:nvPr/>
        </p:nvSpPr>
        <p:spPr>
          <a:xfrm>
            <a:off x="2764413" y="23842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3" name="TextBox 132"/>
          <p:cNvSpPr txBox="1"/>
          <p:nvPr/>
        </p:nvSpPr>
        <p:spPr>
          <a:xfrm>
            <a:off x="2774772" y="23862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4" name="Oval 133"/>
          <p:cNvSpPr/>
          <p:nvPr/>
        </p:nvSpPr>
        <p:spPr>
          <a:xfrm>
            <a:off x="3202819" y="24517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5" name="TextBox 134"/>
          <p:cNvSpPr txBox="1"/>
          <p:nvPr/>
        </p:nvSpPr>
        <p:spPr>
          <a:xfrm>
            <a:off x="3213179" y="245374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6" name="Oval 135"/>
          <p:cNvSpPr/>
          <p:nvPr/>
        </p:nvSpPr>
        <p:spPr>
          <a:xfrm>
            <a:off x="2881293" y="21041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TextBox 136"/>
          <p:cNvSpPr txBox="1"/>
          <p:nvPr/>
        </p:nvSpPr>
        <p:spPr>
          <a:xfrm>
            <a:off x="2891652" y="21061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8" name="Oval 137"/>
          <p:cNvSpPr/>
          <p:nvPr/>
        </p:nvSpPr>
        <p:spPr>
          <a:xfrm>
            <a:off x="3014205" y="214865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TextBox 138"/>
          <p:cNvSpPr txBox="1"/>
          <p:nvPr/>
        </p:nvSpPr>
        <p:spPr>
          <a:xfrm>
            <a:off x="3019875" y="215124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0" name="Oval 139"/>
          <p:cNvSpPr/>
          <p:nvPr/>
        </p:nvSpPr>
        <p:spPr>
          <a:xfrm>
            <a:off x="2983125" y="24405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/>
          <p:cNvSpPr txBox="1"/>
          <p:nvPr/>
        </p:nvSpPr>
        <p:spPr>
          <a:xfrm>
            <a:off x="2988795" y="24431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2" name="Oval 141"/>
          <p:cNvSpPr/>
          <p:nvPr/>
        </p:nvSpPr>
        <p:spPr>
          <a:xfrm>
            <a:off x="3100987" y="224418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/>
          <p:cNvSpPr txBox="1"/>
          <p:nvPr/>
        </p:nvSpPr>
        <p:spPr>
          <a:xfrm>
            <a:off x="3111347" y="22461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0" name="Frame 169"/>
          <p:cNvSpPr/>
          <p:nvPr/>
        </p:nvSpPr>
        <p:spPr>
          <a:xfrm>
            <a:off x="1202698" y="1720574"/>
            <a:ext cx="6749537" cy="1502955"/>
          </a:xfrm>
          <a:prstGeom prst="frame">
            <a:avLst>
              <a:gd name="adj1" fmla="val 0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tx1"/>
              </a:solidFill>
            </a:endParaRPr>
          </a:p>
        </p:txBody>
      </p:sp>
      <p:sp>
        <p:nvSpPr>
          <p:cNvPr id="173" name="Right Arrow 172"/>
          <p:cNvSpPr/>
          <p:nvPr/>
        </p:nvSpPr>
        <p:spPr>
          <a:xfrm>
            <a:off x="4329610" y="2412884"/>
            <a:ext cx="84690" cy="158739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5" name="TextBox 174"/>
          <p:cNvSpPr txBox="1"/>
          <p:nvPr/>
        </p:nvSpPr>
        <p:spPr>
          <a:xfrm>
            <a:off x="4459110" y="2504631"/>
            <a:ext cx="367163" cy="632269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3966726" y="2260809"/>
            <a:ext cx="1366593" cy="3702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6" b="1" dirty="0"/>
              <a:t>     Energy     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4318619" y="1758166"/>
            <a:ext cx="0" cy="1375519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065232" y="2189201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 dirty="0"/>
              <a:t>+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38716" y="1185229"/>
            <a:ext cx="3993657" cy="37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6" b="1">
                <a:solidFill>
                  <a:srgbClr val="000090"/>
                </a:solidFill>
              </a:rPr>
              <a:t>FIRST TRANSMUTATION  STEP - FUSION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85DA2806-9170-EB4B-87BA-B9B4CD24E0F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02A97B4-7DDE-DE41-BE6A-B1FD85073011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7B28C46-EA80-D147-9D4D-690FEE972381}"/>
              </a:ext>
            </a:extLst>
          </p:cNvPr>
          <p:cNvSpPr txBox="1"/>
          <p:nvPr/>
        </p:nvSpPr>
        <p:spPr>
          <a:xfrm>
            <a:off x="601660" y="469900"/>
            <a:ext cx="804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</a:t>
            </a:r>
            <a:r>
              <a:rPr lang="en-US" sz="2400" b="1" u="sng" dirty="0">
                <a:solidFill>
                  <a:srgbClr val="002060"/>
                </a:solidFill>
              </a:rPr>
              <a:t>OLD</a:t>
            </a:r>
            <a:r>
              <a:rPr lang="en-US" sz="2800" b="1" u="sng" dirty="0">
                <a:solidFill>
                  <a:srgbClr val="002060"/>
                </a:solidFill>
              </a:rPr>
              <a:t> F</a:t>
            </a:r>
            <a:r>
              <a:rPr lang="en-US" sz="2400" b="1" u="sng" dirty="0">
                <a:solidFill>
                  <a:srgbClr val="002060"/>
                </a:solidFill>
              </a:rPr>
              <a:t>USION</a:t>
            </a:r>
            <a:r>
              <a:rPr lang="en-US" sz="2800" b="1" u="sng" dirty="0">
                <a:solidFill>
                  <a:srgbClr val="002060"/>
                </a:solidFill>
              </a:rPr>
              <a:t> T</a:t>
            </a:r>
            <a:r>
              <a:rPr lang="en-US" sz="2400" b="1" u="sng" dirty="0">
                <a:solidFill>
                  <a:srgbClr val="002060"/>
                </a:solidFill>
              </a:rPr>
              <a:t>RANSMUTATIONS </a:t>
            </a:r>
            <a:r>
              <a:rPr lang="en-US" sz="28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RE </a:t>
            </a:r>
            <a:r>
              <a:rPr lang="en-US" sz="2800" b="1" u="sng" dirty="0">
                <a:solidFill>
                  <a:srgbClr val="002060"/>
                </a:solidFill>
              </a:rPr>
              <a:t>A T</a:t>
            </a:r>
            <a:r>
              <a:rPr lang="en-US" sz="2400" b="1" u="sng" dirty="0">
                <a:solidFill>
                  <a:srgbClr val="002060"/>
                </a:solidFill>
              </a:rPr>
              <a:t>WO</a:t>
            </a:r>
            <a:r>
              <a:rPr lang="en-US" sz="2800" b="1" u="sng" dirty="0">
                <a:solidFill>
                  <a:srgbClr val="002060"/>
                </a:solidFill>
              </a:rPr>
              <a:t> S</a:t>
            </a:r>
            <a:r>
              <a:rPr lang="en-US" sz="2400" b="1" u="sng" dirty="0">
                <a:solidFill>
                  <a:srgbClr val="002060"/>
                </a:solidFill>
              </a:rPr>
              <a:t>TEP</a:t>
            </a:r>
            <a:r>
              <a:rPr lang="en-US" sz="2800" b="1" u="sng" dirty="0">
                <a:solidFill>
                  <a:srgbClr val="002060"/>
                </a:solidFill>
              </a:rPr>
              <a:t> P</a:t>
            </a:r>
            <a:r>
              <a:rPr lang="en-US" sz="2400" b="1" u="sng" dirty="0">
                <a:solidFill>
                  <a:srgbClr val="002060"/>
                </a:solidFill>
              </a:rPr>
              <a:t>ROCESS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48ABD68-206B-7D4E-84DA-658A927E48E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69BAEA-A3C3-364F-9D90-04DAE8B012D9}"/>
              </a:ext>
            </a:extLst>
          </p:cNvPr>
          <p:cNvSpPr txBox="1"/>
          <p:nvPr/>
        </p:nvSpPr>
        <p:spPr>
          <a:xfrm>
            <a:off x="2434010" y="3722573"/>
            <a:ext cx="466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Electrode Internal Energy Continually Increases</a:t>
            </a:r>
          </a:p>
        </p:txBody>
      </p:sp>
    </p:spTree>
    <p:extLst>
      <p:ext uri="{BB962C8B-B14F-4D97-AF65-F5344CB8AC3E}">
        <p14:creationId xmlns:p14="http://schemas.microsoft.com/office/powerpoint/2010/main" val="3156259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Donut 1264">
            <a:extLst>
              <a:ext uri="{FF2B5EF4-FFF2-40B4-BE49-F238E27FC236}">
                <a16:creationId xmlns:a16="http://schemas.microsoft.com/office/drawing/2014/main" id="{13EB340C-A421-104F-9E6A-3FAA0BFE7A7F}"/>
              </a:ext>
            </a:extLst>
          </p:cNvPr>
          <p:cNvSpPr/>
          <p:nvPr/>
        </p:nvSpPr>
        <p:spPr>
          <a:xfrm>
            <a:off x="-767399" y="521494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1" name="Donut 1280">
            <a:extLst>
              <a:ext uri="{FF2B5EF4-FFF2-40B4-BE49-F238E27FC236}">
                <a16:creationId xmlns:a16="http://schemas.microsoft.com/office/drawing/2014/main" id="{2B111E45-FA44-E64A-8298-E7989A8D299F}"/>
              </a:ext>
            </a:extLst>
          </p:cNvPr>
          <p:cNvSpPr/>
          <p:nvPr/>
        </p:nvSpPr>
        <p:spPr>
          <a:xfrm>
            <a:off x="-836275" y="5264929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2" name="Donut 1281">
            <a:extLst>
              <a:ext uri="{FF2B5EF4-FFF2-40B4-BE49-F238E27FC236}">
                <a16:creationId xmlns:a16="http://schemas.microsoft.com/office/drawing/2014/main" id="{C6576CEA-16F6-7047-A697-6B407AD54997}"/>
              </a:ext>
            </a:extLst>
          </p:cNvPr>
          <p:cNvSpPr/>
          <p:nvPr/>
        </p:nvSpPr>
        <p:spPr>
          <a:xfrm>
            <a:off x="-854476" y="522324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5" name="Donut 1294">
            <a:extLst>
              <a:ext uri="{FF2B5EF4-FFF2-40B4-BE49-F238E27FC236}">
                <a16:creationId xmlns:a16="http://schemas.microsoft.com/office/drawing/2014/main" id="{FE9ECAC4-6C1A-8947-9FBD-207144E14178}"/>
              </a:ext>
            </a:extLst>
          </p:cNvPr>
          <p:cNvSpPr/>
          <p:nvPr/>
        </p:nvSpPr>
        <p:spPr>
          <a:xfrm>
            <a:off x="-709203" y="5110243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7" name="Donut 1306">
            <a:extLst>
              <a:ext uri="{FF2B5EF4-FFF2-40B4-BE49-F238E27FC236}">
                <a16:creationId xmlns:a16="http://schemas.microsoft.com/office/drawing/2014/main" id="{9EE2F942-3E46-D742-9890-6DFF88FC35BC}"/>
              </a:ext>
            </a:extLst>
          </p:cNvPr>
          <p:cNvSpPr/>
          <p:nvPr/>
        </p:nvSpPr>
        <p:spPr>
          <a:xfrm>
            <a:off x="-722797" y="515960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9" name="Donut 1348">
            <a:extLst>
              <a:ext uri="{FF2B5EF4-FFF2-40B4-BE49-F238E27FC236}">
                <a16:creationId xmlns:a16="http://schemas.microsoft.com/office/drawing/2014/main" id="{D3A57F9D-AD00-ED4D-9435-39558286BC56}"/>
              </a:ext>
            </a:extLst>
          </p:cNvPr>
          <p:cNvSpPr/>
          <p:nvPr/>
        </p:nvSpPr>
        <p:spPr>
          <a:xfrm>
            <a:off x="-845423" y="533754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6" name="Donut 1355">
            <a:extLst>
              <a:ext uri="{FF2B5EF4-FFF2-40B4-BE49-F238E27FC236}">
                <a16:creationId xmlns:a16="http://schemas.microsoft.com/office/drawing/2014/main" id="{A6AB2065-A7E0-1F40-88E2-1B34718A570A}"/>
              </a:ext>
            </a:extLst>
          </p:cNvPr>
          <p:cNvSpPr/>
          <p:nvPr/>
        </p:nvSpPr>
        <p:spPr>
          <a:xfrm>
            <a:off x="-972006" y="5283979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7" name="Donut 1356">
            <a:extLst>
              <a:ext uri="{FF2B5EF4-FFF2-40B4-BE49-F238E27FC236}">
                <a16:creationId xmlns:a16="http://schemas.microsoft.com/office/drawing/2014/main" id="{FD113B95-3228-874B-A7D8-607F9734FF93}"/>
              </a:ext>
            </a:extLst>
          </p:cNvPr>
          <p:cNvSpPr/>
          <p:nvPr/>
        </p:nvSpPr>
        <p:spPr>
          <a:xfrm>
            <a:off x="-990208" y="524229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8" name="Donut 1367">
            <a:extLst>
              <a:ext uri="{FF2B5EF4-FFF2-40B4-BE49-F238E27FC236}">
                <a16:creationId xmlns:a16="http://schemas.microsoft.com/office/drawing/2014/main" id="{6A8CA5A3-C142-D64E-8625-F8CFA1F97AC8}"/>
              </a:ext>
            </a:extLst>
          </p:cNvPr>
          <p:cNvSpPr/>
          <p:nvPr/>
        </p:nvSpPr>
        <p:spPr>
          <a:xfrm>
            <a:off x="-921071" y="516783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69" name="Donut 1368">
            <a:extLst>
              <a:ext uri="{FF2B5EF4-FFF2-40B4-BE49-F238E27FC236}">
                <a16:creationId xmlns:a16="http://schemas.microsoft.com/office/drawing/2014/main" id="{CD70B651-2121-0A43-A4C9-9B4FB76C4F3D}"/>
              </a:ext>
            </a:extLst>
          </p:cNvPr>
          <p:cNvSpPr/>
          <p:nvPr/>
        </p:nvSpPr>
        <p:spPr>
          <a:xfrm>
            <a:off x="-939273" y="512614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1" name="Donut 1410">
            <a:extLst>
              <a:ext uri="{FF2B5EF4-FFF2-40B4-BE49-F238E27FC236}">
                <a16:creationId xmlns:a16="http://schemas.microsoft.com/office/drawing/2014/main" id="{3C23E78F-B670-6E42-8D6B-A367705F8506}"/>
              </a:ext>
            </a:extLst>
          </p:cNvPr>
          <p:cNvSpPr/>
          <p:nvPr/>
        </p:nvSpPr>
        <p:spPr>
          <a:xfrm>
            <a:off x="-773587" y="508761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19" name="Donut 1418">
            <a:extLst>
              <a:ext uri="{FF2B5EF4-FFF2-40B4-BE49-F238E27FC236}">
                <a16:creationId xmlns:a16="http://schemas.microsoft.com/office/drawing/2014/main" id="{42B55DAC-5C27-0D46-B95F-526B4613195A}"/>
              </a:ext>
            </a:extLst>
          </p:cNvPr>
          <p:cNvSpPr/>
          <p:nvPr/>
        </p:nvSpPr>
        <p:spPr>
          <a:xfrm>
            <a:off x="-813632" y="518160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7" name="Donut 1426">
            <a:extLst>
              <a:ext uri="{FF2B5EF4-FFF2-40B4-BE49-F238E27FC236}">
                <a16:creationId xmlns:a16="http://schemas.microsoft.com/office/drawing/2014/main" id="{079A0DEC-8BF3-944D-9250-BE5BF5AD4F6C}"/>
              </a:ext>
            </a:extLst>
          </p:cNvPr>
          <p:cNvSpPr/>
          <p:nvPr/>
        </p:nvSpPr>
        <p:spPr>
          <a:xfrm>
            <a:off x="-828795" y="511684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8" name="Donut 1427">
            <a:extLst>
              <a:ext uri="{FF2B5EF4-FFF2-40B4-BE49-F238E27FC236}">
                <a16:creationId xmlns:a16="http://schemas.microsoft.com/office/drawing/2014/main" id="{DE1D4120-9566-BE41-BEB0-92144E005316}"/>
              </a:ext>
            </a:extLst>
          </p:cNvPr>
          <p:cNvSpPr/>
          <p:nvPr/>
        </p:nvSpPr>
        <p:spPr>
          <a:xfrm>
            <a:off x="-949363" y="520065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29" name="Donut 1428">
            <a:extLst>
              <a:ext uri="{FF2B5EF4-FFF2-40B4-BE49-F238E27FC236}">
                <a16:creationId xmlns:a16="http://schemas.microsoft.com/office/drawing/2014/main" id="{243C1E68-96F3-6142-AE8D-3778E7909397}"/>
              </a:ext>
            </a:extLst>
          </p:cNvPr>
          <p:cNvSpPr/>
          <p:nvPr/>
        </p:nvSpPr>
        <p:spPr>
          <a:xfrm>
            <a:off x="-967565" y="515896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69" name="Donut 1468">
            <a:extLst>
              <a:ext uri="{FF2B5EF4-FFF2-40B4-BE49-F238E27FC236}">
                <a16:creationId xmlns:a16="http://schemas.microsoft.com/office/drawing/2014/main" id="{CC91904F-F9A7-074F-A45E-48AE9DEE70CB}"/>
              </a:ext>
            </a:extLst>
          </p:cNvPr>
          <p:cNvSpPr/>
          <p:nvPr/>
        </p:nvSpPr>
        <p:spPr>
          <a:xfrm>
            <a:off x="-908216" y="523150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3" name="Donut 1522">
            <a:extLst>
              <a:ext uri="{FF2B5EF4-FFF2-40B4-BE49-F238E27FC236}">
                <a16:creationId xmlns:a16="http://schemas.microsoft.com/office/drawing/2014/main" id="{299C2B16-E640-364F-B373-6950CF9709D5}"/>
              </a:ext>
            </a:extLst>
          </p:cNvPr>
          <p:cNvSpPr/>
          <p:nvPr/>
        </p:nvSpPr>
        <p:spPr>
          <a:xfrm>
            <a:off x="-823999" y="523399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4" name="Donut 1523">
            <a:extLst>
              <a:ext uri="{FF2B5EF4-FFF2-40B4-BE49-F238E27FC236}">
                <a16:creationId xmlns:a16="http://schemas.microsoft.com/office/drawing/2014/main" id="{EBA625FE-DC7C-644B-8ED6-02C7042B860E}"/>
              </a:ext>
            </a:extLst>
          </p:cNvPr>
          <p:cNvSpPr/>
          <p:nvPr/>
        </p:nvSpPr>
        <p:spPr>
          <a:xfrm>
            <a:off x="-892874" y="5283979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5" name="Donut 1524">
            <a:extLst>
              <a:ext uri="{FF2B5EF4-FFF2-40B4-BE49-F238E27FC236}">
                <a16:creationId xmlns:a16="http://schemas.microsoft.com/office/drawing/2014/main" id="{84BCCC6B-BA48-3D41-A75C-20AB46159A8F}"/>
              </a:ext>
            </a:extLst>
          </p:cNvPr>
          <p:cNvSpPr/>
          <p:nvPr/>
        </p:nvSpPr>
        <p:spPr>
          <a:xfrm>
            <a:off x="-911076" y="524229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6" name="Donut 1525">
            <a:extLst>
              <a:ext uri="{FF2B5EF4-FFF2-40B4-BE49-F238E27FC236}">
                <a16:creationId xmlns:a16="http://schemas.microsoft.com/office/drawing/2014/main" id="{2969C176-6FC8-2641-A111-44C20FC618FA}"/>
              </a:ext>
            </a:extLst>
          </p:cNvPr>
          <p:cNvSpPr/>
          <p:nvPr/>
        </p:nvSpPr>
        <p:spPr>
          <a:xfrm>
            <a:off x="-668171" y="525311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7" name="Donut 1526">
            <a:extLst>
              <a:ext uri="{FF2B5EF4-FFF2-40B4-BE49-F238E27FC236}">
                <a16:creationId xmlns:a16="http://schemas.microsoft.com/office/drawing/2014/main" id="{4DAEA629-9A67-2441-8C4F-9220A84509B9}"/>
              </a:ext>
            </a:extLst>
          </p:cNvPr>
          <p:cNvSpPr/>
          <p:nvPr/>
        </p:nvSpPr>
        <p:spPr>
          <a:xfrm>
            <a:off x="-612709" y="527390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28" name="Donut 1527">
            <a:extLst>
              <a:ext uri="{FF2B5EF4-FFF2-40B4-BE49-F238E27FC236}">
                <a16:creationId xmlns:a16="http://schemas.microsoft.com/office/drawing/2014/main" id="{EEB21481-A3EB-C348-A752-2F58385B3858}"/>
              </a:ext>
            </a:extLst>
          </p:cNvPr>
          <p:cNvSpPr/>
          <p:nvPr/>
        </p:nvSpPr>
        <p:spPr>
          <a:xfrm>
            <a:off x="-633088" y="511844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4" name="Donut 1533">
            <a:extLst>
              <a:ext uri="{FF2B5EF4-FFF2-40B4-BE49-F238E27FC236}">
                <a16:creationId xmlns:a16="http://schemas.microsoft.com/office/drawing/2014/main" id="{76144F3F-47C6-F54F-832D-8FF575328B86}"/>
              </a:ext>
            </a:extLst>
          </p:cNvPr>
          <p:cNvSpPr/>
          <p:nvPr/>
        </p:nvSpPr>
        <p:spPr>
          <a:xfrm>
            <a:off x="-727639" y="528213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5" name="Donut 1534">
            <a:extLst>
              <a:ext uri="{FF2B5EF4-FFF2-40B4-BE49-F238E27FC236}">
                <a16:creationId xmlns:a16="http://schemas.microsoft.com/office/drawing/2014/main" id="{584321D1-E188-CF4C-9390-59C41804744E}"/>
              </a:ext>
            </a:extLst>
          </p:cNvPr>
          <p:cNvSpPr/>
          <p:nvPr/>
        </p:nvSpPr>
        <p:spPr>
          <a:xfrm>
            <a:off x="-745841" y="524044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6" name="Donut 1535">
            <a:extLst>
              <a:ext uri="{FF2B5EF4-FFF2-40B4-BE49-F238E27FC236}">
                <a16:creationId xmlns:a16="http://schemas.microsoft.com/office/drawing/2014/main" id="{6E9F2933-F5C7-F046-B095-4BC7BFF051F2}"/>
              </a:ext>
            </a:extLst>
          </p:cNvPr>
          <p:cNvSpPr/>
          <p:nvPr/>
        </p:nvSpPr>
        <p:spPr>
          <a:xfrm>
            <a:off x="-830187" y="5106663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8" name="Donut 1537">
            <a:extLst>
              <a:ext uri="{FF2B5EF4-FFF2-40B4-BE49-F238E27FC236}">
                <a16:creationId xmlns:a16="http://schemas.microsoft.com/office/drawing/2014/main" id="{169B234C-6E62-B64B-A585-E93AA68AE9AF}"/>
              </a:ext>
            </a:extLst>
          </p:cNvPr>
          <p:cNvSpPr/>
          <p:nvPr/>
        </p:nvSpPr>
        <p:spPr>
          <a:xfrm>
            <a:off x="-870232" y="520065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39" name="Donut 1538">
            <a:extLst>
              <a:ext uri="{FF2B5EF4-FFF2-40B4-BE49-F238E27FC236}">
                <a16:creationId xmlns:a16="http://schemas.microsoft.com/office/drawing/2014/main" id="{3CAF6905-9ABD-694F-BD7F-62162579DCDE}"/>
              </a:ext>
            </a:extLst>
          </p:cNvPr>
          <p:cNvSpPr/>
          <p:nvPr/>
        </p:nvSpPr>
        <p:spPr>
          <a:xfrm>
            <a:off x="-885394" y="5135891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0" name="Donut 1539">
            <a:extLst>
              <a:ext uri="{FF2B5EF4-FFF2-40B4-BE49-F238E27FC236}">
                <a16:creationId xmlns:a16="http://schemas.microsoft.com/office/drawing/2014/main" id="{D7EFB2BC-7732-2E4F-A9B9-73825CC0BC3C}"/>
              </a:ext>
            </a:extLst>
          </p:cNvPr>
          <p:cNvSpPr/>
          <p:nvPr/>
        </p:nvSpPr>
        <p:spPr>
          <a:xfrm>
            <a:off x="-755932" y="5314955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1" name="Donut 1540">
            <a:extLst>
              <a:ext uri="{FF2B5EF4-FFF2-40B4-BE49-F238E27FC236}">
                <a16:creationId xmlns:a16="http://schemas.microsoft.com/office/drawing/2014/main" id="{F57931F5-7394-2B4E-8C07-BA36FAC65E3F}"/>
              </a:ext>
            </a:extLst>
          </p:cNvPr>
          <p:cNvSpPr/>
          <p:nvPr/>
        </p:nvSpPr>
        <p:spPr>
          <a:xfrm>
            <a:off x="-774133" y="5273267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2" name="Donut 1541">
            <a:extLst>
              <a:ext uri="{FF2B5EF4-FFF2-40B4-BE49-F238E27FC236}">
                <a16:creationId xmlns:a16="http://schemas.microsoft.com/office/drawing/2014/main" id="{C7779CDB-EC33-B54D-9419-B2E570EE9CCF}"/>
              </a:ext>
            </a:extLst>
          </p:cNvPr>
          <p:cNvSpPr/>
          <p:nvPr/>
        </p:nvSpPr>
        <p:spPr>
          <a:xfrm>
            <a:off x="-714784" y="5345804"/>
            <a:ext cx="34289" cy="3428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3" name="Donut 1542">
            <a:extLst>
              <a:ext uri="{FF2B5EF4-FFF2-40B4-BE49-F238E27FC236}">
                <a16:creationId xmlns:a16="http://schemas.microsoft.com/office/drawing/2014/main" id="{20010496-5658-0D4C-819B-144EB7131F4D}"/>
              </a:ext>
            </a:extLst>
          </p:cNvPr>
          <p:cNvSpPr/>
          <p:nvPr/>
        </p:nvSpPr>
        <p:spPr>
          <a:xfrm>
            <a:off x="-711034" y="525549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4" name="Donut 1543">
            <a:extLst>
              <a:ext uri="{FF2B5EF4-FFF2-40B4-BE49-F238E27FC236}">
                <a16:creationId xmlns:a16="http://schemas.microsoft.com/office/drawing/2014/main" id="{56F0678F-D5C9-F949-BF82-A98B68FD3306}"/>
              </a:ext>
            </a:extLst>
          </p:cNvPr>
          <p:cNvSpPr/>
          <p:nvPr/>
        </p:nvSpPr>
        <p:spPr>
          <a:xfrm>
            <a:off x="-655572" y="527628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5" name="Donut 1544">
            <a:extLst>
              <a:ext uri="{FF2B5EF4-FFF2-40B4-BE49-F238E27FC236}">
                <a16:creationId xmlns:a16="http://schemas.microsoft.com/office/drawing/2014/main" id="{3C5CBCEF-98F4-D644-BE24-BE70CF23543B}"/>
              </a:ext>
            </a:extLst>
          </p:cNvPr>
          <p:cNvSpPr/>
          <p:nvPr/>
        </p:nvSpPr>
        <p:spPr>
          <a:xfrm>
            <a:off x="-675951" y="512083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6" name="Donut 1545">
            <a:extLst>
              <a:ext uri="{FF2B5EF4-FFF2-40B4-BE49-F238E27FC236}">
                <a16:creationId xmlns:a16="http://schemas.microsoft.com/office/drawing/2014/main" id="{62345EDD-81C7-CB42-9A88-28C3F04ACFE4}"/>
              </a:ext>
            </a:extLst>
          </p:cNvPr>
          <p:cNvSpPr/>
          <p:nvPr/>
        </p:nvSpPr>
        <p:spPr>
          <a:xfrm>
            <a:off x="-649121" y="521501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8" name="Donut 1547">
            <a:extLst>
              <a:ext uri="{FF2B5EF4-FFF2-40B4-BE49-F238E27FC236}">
                <a16:creationId xmlns:a16="http://schemas.microsoft.com/office/drawing/2014/main" id="{1424209F-AA52-EA4F-A218-E9EC12BBCF79}"/>
              </a:ext>
            </a:extLst>
          </p:cNvPr>
          <p:cNvSpPr/>
          <p:nvPr/>
        </p:nvSpPr>
        <p:spPr>
          <a:xfrm>
            <a:off x="-614038" y="508034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49" name="Donut 1548">
            <a:extLst>
              <a:ext uri="{FF2B5EF4-FFF2-40B4-BE49-F238E27FC236}">
                <a16:creationId xmlns:a16="http://schemas.microsoft.com/office/drawing/2014/main" id="{BBBECA0E-F9E6-0E40-8935-1A37D4BAB395}"/>
              </a:ext>
            </a:extLst>
          </p:cNvPr>
          <p:cNvSpPr/>
          <p:nvPr/>
        </p:nvSpPr>
        <p:spPr>
          <a:xfrm>
            <a:off x="-691984" y="5217399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0" name="Donut 1549">
            <a:extLst>
              <a:ext uri="{FF2B5EF4-FFF2-40B4-BE49-F238E27FC236}">
                <a16:creationId xmlns:a16="http://schemas.microsoft.com/office/drawing/2014/main" id="{D4AB359A-D06D-E44B-B641-D1F0E9F292E2}"/>
              </a:ext>
            </a:extLst>
          </p:cNvPr>
          <p:cNvSpPr/>
          <p:nvPr/>
        </p:nvSpPr>
        <p:spPr>
          <a:xfrm>
            <a:off x="-636522" y="5238188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1" name="Donut 1550">
            <a:extLst>
              <a:ext uri="{FF2B5EF4-FFF2-40B4-BE49-F238E27FC236}">
                <a16:creationId xmlns:a16="http://schemas.microsoft.com/office/drawing/2014/main" id="{1F99F0E7-7CF2-E94B-80DC-48E40EC21246}"/>
              </a:ext>
            </a:extLst>
          </p:cNvPr>
          <p:cNvSpPr/>
          <p:nvPr/>
        </p:nvSpPr>
        <p:spPr>
          <a:xfrm>
            <a:off x="-656901" y="508273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2" name="Donut 1551">
            <a:extLst>
              <a:ext uri="{FF2B5EF4-FFF2-40B4-BE49-F238E27FC236}">
                <a16:creationId xmlns:a16="http://schemas.microsoft.com/office/drawing/2014/main" id="{16672A33-D663-094C-805D-138AD814D1BB}"/>
              </a:ext>
            </a:extLst>
          </p:cNvPr>
          <p:cNvSpPr/>
          <p:nvPr/>
        </p:nvSpPr>
        <p:spPr>
          <a:xfrm>
            <a:off x="-651502" y="517215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3" name="Donut 1552">
            <a:extLst>
              <a:ext uri="{FF2B5EF4-FFF2-40B4-BE49-F238E27FC236}">
                <a16:creationId xmlns:a16="http://schemas.microsoft.com/office/drawing/2014/main" id="{13E2A9B5-4B18-E644-A835-D5611F015189}"/>
              </a:ext>
            </a:extLst>
          </p:cNvPr>
          <p:cNvSpPr/>
          <p:nvPr/>
        </p:nvSpPr>
        <p:spPr>
          <a:xfrm>
            <a:off x="-596041" y="519294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5" name="Donut 1554">
            <a:extLst>
              <a:ext uri="{FF2B5EF4-FFF2-40B4-BE49-F238E27FC236}">
                <a16:creationId xmlns:a16="http://schemas.microsoft.com/office/drawing/2014/main" id="{C9C8FDC9-D5CE-624A-924E-3C3E5B273C5D}"/>
              </a:ext>
            </a:extLst>
          </p:cNvPr>
          <p:cNvSpPr/>
          <p:nvPr/>
        </p:nvSpPr>
        <p:spPr>
          <a:xfrm>
            <a:off x="-694365" y="5174537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6" name="Donut 1555">
            <a:extLst>
              <a:ext uri="{FF2B5EF4-FFF2-40B4-BE49-F238E27FC236}">
                <a16:creationId xmlns:a16="http://schemas.microsoft.com/office/drawing/2014/main" id="{DBAF13EE-DA73-DC48-816A-915A9A0F5A39}"/>
              </a:ext>
            </a:extLst>
          </p:cNvPr>
          <p:cNvSpPr/>
          <p:nvPr/>
        </p:nvSpPr>
        <p:spPr>
          <a:xfrm>
            <a:off x="-638903" y="5195326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58" name="Donut 1557">
            <a:extLst>
              <a:ext uri="{FF2B5EF4-FFF2-40B4-BE49-F238E27FC236}">
                <a16:creationId xmlns:a16="http://schemas.microsoft.com/office/drawing/2014/main" id="{F5D5363D-BA34-4643-9F36-537990DF49B3}"/>
              </a:ext>
            </a:extLst>
          </p:cNvPr>
          <p:cNvSpPr/>
          <p:nvPr/>
        </p:nvSpPr>
        <p:spPr>
          <a:xfrm>
            <a:off x="-641977" y="5143580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1" name="Donut 1560">
            <a:extLst>
              <a:ext uri="{FF2B5EF4-FFF2-40B4-BE49-F238E27FC236}">
                <a16:creationId xmlns:a16="http://schemas.microsoft.com/office/drawing/2014/main" id="{61DDBACE-BB94-F648-A3BC-2D138A14EBB3}"/>
              </a:ext>
            </a:extLst>
          </p:cNvPr>
          <p:cNvSpPr/>
          <p:nvPr/>
        </p:nvSpPr>
        <p:spPr>
          <a:xfrm>
            <a:off x="-684840" y="5145962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62" name="Donut 1561">
            <a:extLst>
              <a:ext uri="{FF2B5EF4-FFF2-40B4-BE49-F238E27FC236}">
                <a16:creationId xmlns:a16="http://schemas.microsoft.com/office/drawing/2014/main" id="{9BC08C8E-5921-5A42-8CBC-3E5C5A48CC9F}"/>
              </a:ext>
            </a:extLst>
          </p:cNvPr>
          <p:cNvSpPr/>
          <p:nvPr/>
        </p:nvSpPr>
        <p:spPr>
          <a:xfrm>
            <a:off x="-629378" y="5166751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25" name="Donut 1624">
            <a:extLst>
              <a:ext uri="{FF2B5EF4-FFF2-40B4-BE49-F238E27FC236}">
                <a16:creationId xmlns:a16="http://schemas.microsoft.com/office/drawing/2014/main" id="{9E072212-FBF1-374D-874C-65F6182D5F92}"/>
              </a:ext>
            </a:extLst>
          </p:cNvPr>
          <p:cNvSpPr/>
          <p:nvPr/>
        </p:nvSpPr>
        <p:spPr>
          <a:xfrm>
            <a:off x="-671554" y="5342651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31" name="Donut 1630">
            <a:extLst>
              <a:ext uri="{FF2B5EF4-FFF2-40B4-BE49-F238E27FC236}">
                <a16:creationId xmlns:a16="http://schemas.microsoft.com/office/drawing/2014/main" id="{E22CCF6D-91A7-7444-8484-A4ECB27968F2}"/>
              </a:ext>
            </a:extLst>
          </p:cNvPr>
          <p:cNvSpPr/>
          <p:nvPr/>
        </p:nvSpPr>
        <p:spPr>
          <a:xfrm>
            <a:off x="-637666" y="5349795"/>
            <a:ext cx="34289" cy="3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69F7E-507E-CE4E-8327-AA7C0AA5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9" y="1619250"/>
            <a:ext cx="511492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FBEAA-ADF4-1147-B755-37D92F16DA49}"/>
              </a:ext>
            </a:extLst>
          </p:cNvPr>
          <p:cNvSpPr txBox="1"/>
          <p:nvPr/>
        </p:nvSpPr>
        <p:spPr>
          <a:xfrm>
            <a:off x="2696562" y="947651"/>
            <a:ext cx="5823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BOTH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C06F-DA97-184B-9AF8-3CFB9AF349EE}"/>
              </a:ext>
            </a:extLst>
          </p:cNvPr>
          <p:cNvSpPr txBox="1"/>
          <p:nvPr/>
        </p:nvSpPr>
        <p:spPr>
          <a:xfrm flipH="1">
            <a:off x="5569047" y="4184078"/>
            <a:ext cx="804043" cy="10156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62975F-52B7-5846-9258-FFB95E897958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2AD15F-DD45-F742-B062-2489F885C82F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8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E8D00-5256-9E49-B303-0C9E191B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054100"/>
            <a:ext cx="6489700" cy="576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C5F69-529B-674C-9426-6FCF36B8C1D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7463E-FD49-E143-B613-E5857FA332D3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FE66C-742F-ED40-9CF4-5425DB1A5EAD}"/>
              </a:ext>
            </a:extLst>
          </p:cNvPr>
          <p:cNvSpPr txBox="1"/>
          <p:nvPr/>
        </p:nvSpPr>
        <p:spPr>
          <a:xfrm>
            <a:off x="1190689" y="530880"/>
            <a:ext cx="676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M</a:t>
            </a:r>
            <a:r>
              <a:rPr lang="en-US" sz="2400" b="1" u="sng" dirty="0">
                <a:solidFill>
                  <a:srgbClr val="002060"/>
                </a:solidFill>
              </a:rPr>
              <a:t>ILEY’S</a:t>
            </a:r>
            <a:r>
              <a:rPr lang="en-US" sz="2800" b="1" u="sng" dirty="0">
                <a:solidFill>
                  <a:srgbClr val="002060"/>
                </a:solidFill>
              </a:rPr>
              <a:t> M</a:t>
            </a:r>
            <a:r>
              <a:rPr lang="en-US" sz="2400" b="1" u="sng" dirty="0">
                <a:solidFill>
                  <a:srgbClr val="002060"/>
                </a:solidFill>
              </a:rPr>
              <a:t>EASURED</a:t>
            </a:r>
            <a:r>
              <a:rPr lang="en-US" sz="2800" b="1" u="sng" dirty="0">
                <a:solidFill>
                  <a:srgbClr val="002060"/>
                </a:solidFill>
              </a:rPr>
              <a:t> I</a:t>
            </a:r>
            <a:r>
              <a:rPr lang="en-US" sz="2400" b="1" u="sng" dirty="0">
                <a:solidFill>
                  <a:srgbClr val="002060"/>
                </a:solidFill>
              </a:rPr>
              <a:t>SOTOPE</a:t>
            </a:r>
            <a:r>
              <a:rPr lang="en-US" sz="2800" b="1" u="sng" dirty="0">
                <a:solidFill>
                  <a:srgbClr val="002060"/>
                </a:solidFill>
              </a:rPr>
              <a:t> P</a:t>
            </a:r>
            <a:r>
              <a:rPr lang="en-US" sz="2400" b="1" u="sng" dirty="0">
                <a:solidFill>
                  <a:srgbClr val="002060"/>
                </a:solidFill>
              </a:rPr>
              <a:t>RODUCTION</a:t>
            </a:r>
            <a:r>
              <a:rPr lang="en-US" sz="2800" b="1" u="sng" dirty="0">
                <a:solidFill>
                  <a:srgbClr val="002060"/>
                </a:solidFill>
              </a:rPr>
              <a:t> R</a:t>
            </a:r>
            <a:r>
              <a:rPr lang="en-US" sz="2400" b="1" u="sng" dirty="0">
                <a:solidFill>
                  <a:srgbClr val="002060"/>
                </a:solidFill>
              </a:rPr>
              <a:t>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DF87D-9BC0-A446-AA51-6E1FEFDE6B11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92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F3251-970C-6741-ACDC-55CB7AC0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514" y="20873074"/>
            <a:ext cx="10614500" cy="6947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C7ADC-7F8E-5A43-BA50-E324F2CD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914" y="21025474"/>
            <a:ext cx="10614500" cy="6947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A9FBE-6C4B-9F43-A6BC-1E3ACF53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6" y="417095"/>
            <a:ext cx="8217277" cy="6031831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A0D3B8-2955-9845-A714-DFAC0D48F6E6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D18F5-1FA3-EB49-BA86-6D75561CD61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EA30F-1ECE-5242-9A7D-E12D3865F7F5}"/>
              </a:ext>
            </a:extLst>
          </p:cNvPr>
          <p:cNvSpPr/>
          <p:nvPr/>
        </p:nvSpPr>
        <p:spPr>
          <a:xfrm>
            <a:off x="558800" y="838200"/>
            <a:ext cx="4191000" cy="231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04202-FD11-E14A-8AFA-83F8D229006C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2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F3251-970C-6741-ACDC-55CB7AC0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514" y="20873074"/>
            <a:ext cx="10614500" cy="6947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C7ADC-7F8E-5A43-BA50-E324F2CD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914" y="21025474"/>
            <a:ext cx="10614500" cy="6947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A9FBE-6C4B-9F43-A6BC-1E3ACF53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6" y="417095"/>
            <a:ext cx="8217277" cy="6031831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A0D3B8-2955-9845-A714-DFAC0D48F6E6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D18F5-1FA3-EB49-BA86-6D75561CD617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362A89-473A-224B-98A8-B9089EAF09AC}"/>
              </a:ext>
            </a:extLst>
          </p:cNvPr>
          <p:cNvSpPr/>
          <p:nvPr/>
        </p:nvSpPr>
        <p:spPr>
          <a:xfrm>
            <a:off x="4762501" y="838200"/>
            <a:ext cx="3822700" cy="231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B6725-F051-BF43-A8CD-C71CECF10792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E8E8874F-2157-244F-9FF2-F7BC6ECB2D09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F1EA5F1-2EAC-5F45-A2D6-CD3B7E3612FE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E39A886-9741-2945-9984-492C6680E1B6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39A41B6B-DE1D-EB48-AD60-04E2C11B1A50}"/>
              </a:ext>
            </a:extLst>
          </p:cNvPr>
          <p:cNvSpPr txBox="1">
            <a:spLocks/>
          </p:cNvSpPr>
          <p:nvPr/>
        </p:nvSpPr>
        <p:spPr>
          <a:xfrm>
            <a:off x="1131689" y="702747"/>
            <a:ext cx="6880622" cy="681554"/>
          </a:xfrm>
          <a:prstGeom prst="rect">
            <a:avLst/>
          </a:prstGeom>
        </p:spPr>
        <p:txBody>
          <a:bodyPr vert="horz" lIns="68807" tIns="34403" rIns="68807" bIns="34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9394F3F-5496-CF4B-8857-FDF0AA06FE95}"/>
              </a:ext>
            </a:extLst>
          </p:cNvPr>
          <p:cNvSpPr txBox="1"/>
          <p:nvPr/>
        </p:nvSpPr>
        <p:spPr>
          <a:xfrm>
            <a:off x="1844452" y="1430838"/>
            <a:ext cx="56705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How is cold fusion energy stored?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energy localization is between covalent nuclei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where a single gamma energy photon is resonant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between adjacent nuclei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 localization is Mossbauer Resonance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It is a reversible thermodynamic process</a:t>
            </a:r>
          </a:p>
        </p:txBody>
      </p:sp>
    </p:spTree>
    <p:extLst>
      <p:ext uri="{BB962C8B-B14F-4D97-AF65-F5344CB8AC3E}">
        <p14:creationId xmlns:p14="http://schemas.microsoft.com/office/powerpoint/2010/main" val="420251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80977" y="194568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4834" y="20806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" name="TextBox 9"/>
          <p:cNvSpPr txBox="1"/>
          <p:nvPr/>
        </p:nvSpPr>
        <p:spPr>
          <a:xfrm>
            <a:off x="1715193" y="20826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" name="Oval 10"/>
          <p:cNvSpPr/>
          <p:nvPr/>
        </p:nvSpPr>
        <p:spPr>
          <a:xfrm>
            <a:off x="1384313" y="193689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0733" y="237178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TextBox 12"/>
          <p:cNvSpPr txBox="1"/>
          <p:nvPr/>
        </p:nvSpPr>
        <p:spPr>
          <a:xfrm>
            <a:off x="1676404" y="23743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" name="Oval 13"/>
          <p:cNvSpPr/>
          <p:nvPr/>
        </p:nvSpPr>
        <p:spPr>
          <a:xfrm>
            <a:off x="1877680" y="187731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" name="TextBox 14"/>
          <p:cNvSpPr txBox="1"/>
          <p:nvPr/>
        </p:nvSpPr>
        <p:spPr>
          <a:xfrm>
            <a:off x="1883350" y="187990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" name="Oval 15"/>
          <p:cNvSpPr/>
          <p:nvPr/>
        </p:nvSpPr>
        <p:spPr>
          <a:xfrm>
            <a:off x="1939004" y="27310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TextBox 16"/>
          <p:cNvSpPr txBox="1"/>
          <p:nvPr/>
        </p:nvSpPr>
        <p:spPr>
          <a:xfrm>
            <a:off x="1944674" y="27336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" name="Oval 17"/>
          <p:cNvSpPr/>
          <p:nvPr/>
        </p:nvSpPr>
        <p:spPr>
          <a:xfrm>
            <a:off x="1552249" y="269939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" name="TextBox 18"/>
          <p:cNvSpPr txBox="1"/>
          <p:nvPr/>
        </p:nvSpPr>
        <p:spPr>
          <a:xfrm>
            <a:off x="1557920" y="270198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" name="Oval 19"/>
          <p:cNvSpPr/>
          <p:nvPr/>
        </p:nvSpPr>
        <p:spPr>
          <a:xfrm>
            <a:off x="1378642" y="252063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TextBox 20"/>
          <p:cNvSpPr txBox="1"/>
          <p:nvPr/>
        </p:nvSpPr>
        <p:spPr>
          <a:xfrm>
            <a:off x="1384313" y="252322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" name="Oval 21"/>
          <p:cNvSpPr/>
          <p:nvPr/>
        </p:nvSpPr>
        <p:spPr>
          <a:xfrm>
            <a:off x="2139599" y="25875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2149958" y="25895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2216022" y="23361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" name="TextBox 24"/>
          <p:cNvSpPr txBox="1"/>
          <p:nvPr/>
        </p:nvSpPr>
        <p:spPr>
          <a:xfrm>
            <a:off x="2226381" y="233813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" name="Oval 25"/>
          <p:cNvSpPr/>
          <p:nvPr/>
        </p:nvSpPr>
        <p:spPr>
          <a:xfrm>
            <a:off x="1435197" y="20837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1445556" y="208574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1738546" y="27861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1748906" y="27881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2072303" y="20173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2082662" y="20193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1553232" y="2559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1563591" y="2561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1991638" y="262743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2001998" y="262945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1748906" y="19453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1759265" y="19473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1522152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1532511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1991638" y="222578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2001998" y="222779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1670113" y="22798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1680472" y="22818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2149959" y="219608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2155630" y="21986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1803024" y="23243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1808695" y="232695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1634956" y="205662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1640626" y="20592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2118879" y="24551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2124549" y="24577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1389852" y="225836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1395523" y="226095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1771944" y="26162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1777615" y="261887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1925576" y="20857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1931246" y="20883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1889807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1900166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1578774" y="191054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1584445" y="191313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1551078" y="21872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1561437" y="218922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1" name="Oval 80"/>
          <p:cNvSpPr/>
          <p:nvPr/>
        </p:nvSpPr>
        <p:spPr>
          <a:xfrm>
            <a:off x="3693502" y="24663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703861" y="246837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079" y="22931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2749" y="22957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7" name="TextBox 116"/>
          <p:cNvSpPr txBox="1"/>
          <p:nvPr/>
        </p:nvSpPr>
        <p:spPr>
          <a:xfrm>
            <a:off x="2465036" y="2215004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13359" y="2216860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23" name="Oval 122"/>
          <p:cNvSpPr/>
          <p:nvPr/>
        </p:nvSpPr>
        <p:spPr>
          <a:xfrm>
            <a:off x="2774772" y="2261540"/>
            <a:ext cx="605466" cy="502235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881914" y="219607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5" name="TextBox 124"/>
          <p:cNvSpPr txBox="1"/>
          <p:nvPr/>
        </p:nvSpPr>
        <p:spPr>
          <a:xfrm>
            <a:off x="2887584" y="2198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6" name="Oval 125"/>
          <p:cNvSpPr/>
          <p:nvPr/>
        </p:nvSpPr>
        <p:spPr>
          <a:xfrm>
            <a:off x="3150184" y="25553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7" name="TextBox 126"/>
          <p:cNvSpPr txBox="1"/>
          <p:nvPr/>
        </p:nvSpPr>
        <p:spPr>
          <a:xfrm>
            <a:off x="3155855" y="25579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8" name="Oval 127"/>
          <p:cNvSpPr/>
          <p:nvPr/>
        </p:nvSpPr>
        <p:spPr>
          <a:xfrm>
            <a:off x="2763430" y="25236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9" name="TextBox 128"/>
          <p:cNvSpPr txBox="1"/>
          <p:nvPr/>
        </p:nvSpPr>
        <p:spPr>
          <a:xfrm>
            <a:off x="2769101" y="25262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0" name="Oval 129"/>
          <p:cNvSpPr/>
          <p:nvPr/>
        </p:nvSpPr>
        <p:spPr>
          <a:xfrm>
            <a:off x="2949727" y="26104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1" name="TextBox 130"/>
          <p:cNvSpPr txBox="1"/>
          <p:nvPr/>
        </p:nvSpPr>
        <p:spPr>
          <a:xfrm>
            <a:off x="2960086" y="26124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2" name="Oval 131"/>
          <p:cNvSpPr/>
          <p:nvPr/>
        </p:nvSpPr>
        <p:spPr>
          <a:xfrm>
            <a:off x="2764413" y="23842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3" name="TextBox 132"/>
          <p:cNvSpPr txBox="1"/>
          <p:nvPr/>
        </p:nvSpPr>
        <p:spPr>
          <a:xfrm>
            <a:off x="2774772" y="23862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4" name="Oval 133"/>
          <p:cNvSpPr/>
          <p:nvPr/>
        </p:nvSpPr>
        <p:spPr>
          <a:xfrm>
            <a:off x="3202819" y="24517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5" name="TextBox 134"/>
          <p:cNvSpPr txBox="1"/>
          <p:nvPr/>
        </p:nvSpPr>
        <p:spPr>
          <a:xfrm>
            <a:off x="3213179" y="245374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6" name="Oval 135"/>
          <p:cNvSpPr/>
          <p:nvPr/>
        </p:nvSpPr>
        <p:spPr>
          <a:xfrm>
            <a:off x="2881293" y="21041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TextBox 136"/>
          <p:cNvSpPr txBox="1"/>
          <p:nvPr/>
        </p:nvSpPr>
        <p:spPr>
          <a:xfrm>
            <a:off x="2891652" y="21061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8" name="Oval 137"/>
          <p:cNvSpPr/>
          <p:nvPr/>
        </p:nvSpPr>
        <p:spPr>
          <a:xfrm>
            <a:off x="3014205" y="214865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TextBox 138"/>
          <p:cNvSpPr txBox="1"/>
          <p:nvPr/>
        </p:nvSpPr>
        <p:spPr>
          <a:xfrm>
            <a:off x="3019875" y="215124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0" name="Oval 139"/>
          <p:cNvSpPr/>
          <p:nvPr/>
        </p:nvSpPr>
        <p:spPr>
          <a:xfrm>
            <a:off x="2983125" y="24405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/>
          <p:cNvSpPr txBox="1"/>
          <p:nvPr/>
        </p:nvSpPr>
        <p:spPr>
          <a:xfrm>
            <a:off x="2988795" y="24431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2" name="Oval 141"/>
          <p:cNvSpPr/>
          <p:nvPr/>
        </p:nvSpPr>
        <p:spPr>
          <a:xfrm>
            <a:off x="3100987" y="224418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/>
          <p:cNvSpPr txBox="1"/>
          <p:nvPr/>
        </p:nvSpPr>
        <p:spPr>
          <a:xfrm>
            <a:off x="3111347" y="22461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70" name="Frame 169"/>
          <p:cNvSpPr/>
          <p:nvPr/>
        </p:nvSpPr>
        <p:spPr>
          <a:xfrm>
            <a:off x="1202698" y="1720574"/>
            <a:ext cx="6749537" cy="1502955"/>
          </a:xfrm>
          <a:prstGeom prst="frame">
            <a:avLst>
              <a:gd name="adj1" fmla="val 0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tx1"/>
              </a:solidFill>
            </a:endParaRPr>
          </a:p>
        </p:txBody>
      </p:sp>
      <p:sp>
        <p:nvSpPr>
          <p:cNvPr id="173" name="Right Arrow 172"/>
          <p:cNvSpPr/>
          <p:nvPr/>
        </p:nvSpPr>
        <p:spPr>
          <a:xfrm>
            <a:off x="4332796" y="2180030"/>
            <a:ext cx="84690" cy="158739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5" name="TextBox 174"/>
          <p:cNvSpPr txBox="1"/>
          <p:nvPr/>
        </p:nvSpPr>
        <p:spPr>
          <a:xfrm>
            <a:off x="4477073" y="2258363"/>
            <a:ext cx="364528" cy="878537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3966726" y="2260809"/>
            <a:ext cx="1366593" cy="3702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6" b="1" dirty="0"/>
              <a:t>     Energy     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4318619" y="1758166"/>
            <a:ext cx="0" cy="1375519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065232" y="2189201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38716" y="1185229"/>
            <a:ext cx="3993657" cy="37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6" b="1">
                <a:solidFill>
                  <a:srgbClr val="000090"/>
                </a:solidFill>
              </a:rPr>
              <a:t>FIRST TRANSMUTATION  STEP - FUSION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85DA2806-9170-EB4B-87BA-B9B4CD24E0F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02A97B4-7DDE-DE41-BE6A-B1FD85073011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7B28C46-EA80-D147-9D4D-690FEE972381}"/>
              </a:ext>
            </a:extLst>
          </p:cNvPr>
          <p:cNvSpPr txBox="1"/>
          <p:nvPr/>
        </p:nvSpPr>
        <p:spPr>
          <a:xfrm>
            <a:off x="601660" y="469900"/>
            <a:ext cx="804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</a:t>
            </a:r>
            <a:r>
              <a:rPr lang="en-US" sz="2400" b="1" u="sng" dirty="0">
                <a:solidFill>
                  <a:srgbClr val="002060"/>
                </a:solidFill>
              </a:rPr>
              <a:t>OLD</a:t>
            </a:r>
            <a:r>
              <a:rPr lang="en-US" sz="2800" b="1" u="sng" dirty="0">
                <a:solidFill>
                  <a:srgbClr val="002060"/>
                </a:solidFill>
              </a:rPr>
              <a:t> F</a:t>
            </a:r>
            <a:r>
              <a:rPr lang="en-US" sz="2400" b="1" u="sng" dirty="0">
                <a:solidFill>
                  <a:srgbClr val="002060"/>
                </a:solidFill>
              </a:rPr>
              <a:t>USION</a:t>
            </a:r>
            <a:r>
              <a:rPr lang="en-US" sz="2800" b="1" u="sng" dirty="0">
                <a:solidFill>
                  <a:srgbClr val="002060"/>
                </a:solidFill>
              </a:rPr>
              <a:t> T</a:t>
            </a:r>
            <a:r>
              <a:rPr lang="en-US" sz="2400" b="1" u="sng" dirty="0">
                <a:solidFill>
                  <a:srgbClr val="002060"/>
                </a:solidFill>
              </a:rPr>
              <a:t>RANSMUTATIONS </a:t>
            </a:r>
            <a:r>
              <a:rPr lang="en-US" sz="28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RE </a:t>
            </a:r>
            <a:r>
              <a:rPr lang="en-US" sz="2800" b="1" u="sng" dirty="0">
                <a:solidFill>
                  <a:srgbClr val="002060"/>
                </a:solidFill>
              </a:rPr>
              <a:t>A T</a:t>
            </a:r>
            <a:r>
              <a:rPr lang="en-US" sz="2400" b="1" u="sng" dirty="0">
                <a:solidFill>
                  <a:srgbClr val="002060"/>
                </a:solidFill>
              </a:rPr>
              <a:t>WO</a:t>
            </a:r>
            <a:r>
              <a:rPr lang="en-US" sz="2800" b="1" u="sng" dirty="0">
                <a:solidFill>
                  <a:srgbClr val="002060"/>
                </a:solidFill>
              </a:rPr>
              <a:t> S</a:t>
            </a:r>
            <a:r>
              <a:rPr lang="en-US" sz="2400" b="1" u="sng" dirty="0">
                <a:solidFill>
                  <a:srgbClr val="002060"/>
                </a:solidFill>
              </a:rPr>
              <a:t>TEP</a:t>
            </a:r>
            <a:r>
              <a:rPr lang="en-US" sz="2800" b="1" u="sng" dirty="0">
                <a:solidFill>
                  <a:srgbClr val="002060"/>
                </a:solidFill>
              </a:rPr>
              <a:t> P</a:t>
            </a:r>
            <a:r>
              <a:rPr lang="en-US" sz="2400" b="1" u="sng" dirty="0">
                <a:solidFill>
                  <a:srgbClr val="002060"/>
                </a:solidFill>
              </a:rPr>
              <a:t>ROCESS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48ABD68-206B-7D4E-84DA-658A927E48E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FC6FF37-6741-CE47-8D51-0AFB3DD2A388}"/>
              </a:ext>
            </a:extLst>
          </p:cNvPr>
          <p:cNvSpPr txBox="1"/>
          <p:nvPr/>
        </p:nvSpPr>
        <p:spPr>
          <a:xfrm>
            <a:off x="2434010" y="3722573"/>
            <a:ext cx="466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Electrode Internal Energy Continually Increases</a:t>
            </a:r>
          </a:p>
        </p:txBody>
      </p:sp>
    </p:spTree>
    <p:extLst>
      <p:ext uri="{BB962C8B-B14F-4D97-AF65-F5344CB8AC3E}">
        <p14:creationId xmlns:p14="http://schemas.microsoft.com/office/powerpoint/2010/main" val="69493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1">
            <a:extLst>
              <a:ext uri="{FF2B5EF4-FFF2-40B4-BE49-F238E27FC236}">
                <a16:creationId xmlns:a16="http://schemas.microsoft.com/office/drawing/2014/main" id="{B51BC8A7-2805-224C-A6C8-3CC364AB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75" y="3874083"/>
            <a:ext cx="1236198" cy="1313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9316" y="2650293"/>
            <a:ext cx="432439" cy="494688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5" name="Oval 4"/>
          <p:cNvSpPr/>
          <p:nvPr/>
        </p:nvSpPr>
        <p:spPr>
          <a:xfrm>
            <a:off x="5708568" y="1934882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80977" y="194568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4834" y="20806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" name="Oval 7"/>
          <p:cNvSpPr/>
          <p:nvPr/>
        </p:nvSpPr>
        <p:spPr>
          <a:xfrm>
            <a:off x="6360402" y="18420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" name="TextBox 8"/>
          <p:cNvSpPr txBox="1"/>
          <p:nvPr/>
        </p:nvSpPr>
        <p:spPr>
          <a:xfrm>
            <a:off x="6370760" y="184408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" name="TextBox 9"/>
          <p:cNvSpPr txBox="1"/>
          <p:nvPr/>
        </p:nvSpPr>
        <p:spPr>
          <a:xfrm>
            <a:off x="1715193" y="20826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" name="Oval 10"/>
          <p:cNvSpPr/>
          <p:nvPr/>
        </p:nvSpPr>
        <p:spPr>
          <a:xfrm>
            <a:off x="1384313" y="193689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0733" y="237178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TextBox 12"/>
          <p:cNvSpPr txBox="1"/>
          <p:nvPr/>
        </p:nvSpPr>
        <p:spPr>
          <a:xfrm>
            <a:off x="1676404" y="23743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" name="Oval 13"/>
          <p:cNvSpPr/>
          <p:nvPr/>
        </p:nvSpPr>
        <p:spPr>
          <a:xfrm>
            <a:off x="1877680" y="187731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" name="TextBox 14"/>
          <p:cNvSpPr txBox="1"/>
          <p:nvPr/>
        </p:nvSpPr>
        <p:spPr>
          <a:xfrm>
            <a:off x="1883350" y="187990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" name="Oval 15"/>
          <p:cNvSpPr/>
          <p:nvPr/>
        </p:nvSpPr>
        <p:spPr>
          <a:xfrm>
            <a:off x="1939004" y="27310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TextBox 16"/>
          <p:cNvSpPr txBox="1"/>
          <p:nvPr/>
        </p:nvSpPr>
        <p:spPr>
          <a:xfrm>
            <a:off x="1944674" y="27336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" name="Oval 17"/>
          <p:cNvSpPr/>
          <p:nvPr/>
        </p:nvSpPr>
        <p:spPr>
          <a:xfrm>
            <a:off x="1552249" y="269939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" name="TextBox 18"/>
          <p:cNvSpPr txBox="1"/>
          <p:nvPr/>
        </p:nvSpPr>
        <p:spPr>
          <a:xfrm>
            <a:off x="1557920" y="270198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" name="Oval 19"/>
          <p:cNvSpPr/>
          <p:nvPr/>
        </p:nvSpPr>
        <p:spPr>
          <a:xfrm>
            <a:off x="1378642" y="252063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TextBox 20"/>
          <p:cNvSpPr txBox="1"/>
          <p:nvPr/>
        </p:nvSpPr>
        <p:spPr>
          <a:xfrm>
            <a:off x="1384313" y="252322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" name="Oval 21"/>
          <p:cNvSpPr/>
          <p:nvPr/>
        </p:nvSpPr>
        <p:spPr>
          <a:xfrm>
            <a:off x="2139599" y="25875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2149958" y="25895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2216022" y="23361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" name="TextBox 24"/>
          <p:cNvSpPr txBox="1"/>
          <p:nvPr/>
        </p:nvSpPr>
        <p:spPr>
          <a:xfrm>
            <a:off x="2226381" y="233813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" name="Oval 25"/>
          <p:cNvSpPr/>
          <p:nvPr/>
        </p:nvSpPr>
        <p:spPr>
          <a:xfrm>
            <a:off x="1435197" y="20837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1445556" y="208574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1738546" y="27861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1748906" y="27881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2072303" y="20173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2082662" y="20193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1553232" y="2559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1563591" y="2561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1991638" y="262743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2001998" y="262945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1748906" y="19453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1759265" y="19473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1522152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1532511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1991638" y="222578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2001998" y="222779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1670113" y="22798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1680472" y="22818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2149959" y="219608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2155630" y="21986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1803024" y="23243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1808695" y="232695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1634956" y="205662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1640626" y="20592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2118879" y="24551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2124549" y="24577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1389852" y="225836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1395523" y="226095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1771944" y="26162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1777615" y="261887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1925576" y="20857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1931246" y="20883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1889807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1900166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1578774" y="191054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1584445" y="191313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1551078" y="21872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1561437" y="218922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5705232" y="193201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029089" y="20785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6" name="TextBox 65"/>
          <p:cNvSpPr txBox="1"/>
          <p:nvPr/>
        </p:nvSpPr>
        <p:spPr>
          <a:xfrm>
            <a:off x="6039448" y="208061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7" name="Oval 66"/>
          <p:cNvSpPr/>
          <p:nvPr/>
        </p:nvSpPr>
        <p:spPr>
          <a:xfrm>
            <a:off x="5994988" y="236976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8" name="TextBox 67"/>
          <p:cNvSpPr txBox="1"/>
          <p:nvPr/>
        </p:nvSpPr>
        <p:spPr>
          <a:xfrm>
            <a:off x="6000659" y="237235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9" name="Oval 68"/>
          <p:cNvSpPr/>
          <p:nvPr/>
        </p:nvSpPr>
        <p:spPr>
          <a:xfrm>
            <a:off x="6201934" y="187529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0" name="TextBox 69"/>
          <p:cNvSpPr txBox="1"/>
          <p:nvPr/>
        </p:nvSpPr>
        <p:spPr>
          <a:xfrm>
            <a:off x="6207605" y="187788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1" name="Oval 70"/>
          <p:cNvSpPr/>
          <p:nvPr/>
        </p:nvSpPr>
        <p:spPr>
          <a:xfrm>
            <a:off x="6263259" y="272906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2" name="TextBox 71"/>
          <p:cNvSpPr txBox="1"/>
          <p:nvPr/>
        </p:nvSpPr>
        <p:spPr>
          <a:xfrm>
            <a:off x="6268929" y="273165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3" name="Oval 72"/>
          <p:cNvSpPr/>
          <p:nvPr/>
        </p:nvSpPr>
        <p:spPr>
          <a:xfrm>
            <a:off x="5876504" y="269737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4" name="TextBox 73"/>
          <p:cNvSpPr txBox="1"/>
          <p:nvPr/>
        </p:nvSpPr>
        <p:spPr>
          <a:xfrm>
            <a:off x="5882175" y="26999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5" name="Oval 74"/>
          <p:cNvSpPr/>
          <p:nvPr/>
        </p:nvSpPr>
        <p:spPr>
          <a:xfrm>
            <a:off x="5702897" y="251861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6" name="TextBox 75"/>
          <p:cNvSpPr txBox="1"/>
          <p:nvPr/>
        </p:nvSpPr>
        <p:spPr>
          <a:xfrm>
            <a:off x="5708568" y="252120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7" name="Oval 76"/>
          <p:cNvSpPr/>
          <p:nvPr/>
        </p:nvSpPr>
        <p:spPr>
          <a:xfrm>
            <a:off x="6463854" y="25855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8" name="TextBox 77"/>
          <p:cNvSpPr txBox="1"/>
          <p:nvPr/>
        </p:nvSpPr>
        <p:spPr>
          <a:xfrm>
            <a:off x="6474213" y="25875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9" name="Oval 78"/>
          <p:cNvSpPr/>
          <p:nvPr/>
        </p:nvSpPr>
        <p:spPr>
          <a:xfrm>
            <a:off x="6540277" y="233410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0" name="TextBox 79"/>
          <p:cNvSpPr txBox="1"/>
          <p:nvPr/>
        </p:nvSpPr>
        <p:spPr>
          <a:xfrm>
            <a:off x="6550636" y="233612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1" name="Oval 80"/>
          <p:cNvSpPr/>
          <p:nvPr/>
        </p:nvSpPr>
        <p:spPr>
          <a:xfrm>
            <a:off x="3693502" y="24663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703861" y="246837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6062801" y="27841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6073160" y="278611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6396558" y="20153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6406917" y="201734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5877487" y="25579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5887846" y="25599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6315893" y="26254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6326252" y="26274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6073161" y="194337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6083520" y="19453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5846407" y="241788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5856766" y="241989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6315893" y="22237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6326252" y="22257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5994367" y="22778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6004727" y="22798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6474214" y="21940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6479885" y="2196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6127279" y="232235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6132950" y="23249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6443134" y="2453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6448805" y="2455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5714107" y="225634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5719778" y="225893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6096199" y="261427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6101870" y="26168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6249831" y="208373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6243842" y="208632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6214062" y="241788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6224421" y="241989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079" y="22931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2749" y="22957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5875333" y="218519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5885692" y="218720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7" name="TextBox 116"/>
          <p:cNvSpPr txBox="1"/>
          <p:nvPr/>
        </p:nvSpPr>
        <p:spPr>
          <a:xfrm>
            <a:off x="2465036" y="2215004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13359" y="2216860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9" name="Oval 118"/>
          <p:cNvSpPr/>
          <p:nvPr/>
        </p:nvSpPr>
        <p:spPr>
          <a:xfrm>
            <a:off x="5711035" y="211427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5721395" y="2116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5854612" y="19410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5860283" y="194367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2774772" y="2261540"/>
            <a:ext cx="605466" cy="502235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881914" y="219607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5" name="TextBox 124"/>
          <p:cNvSpPr txBox="1"/>
          <p:nvPr/>
        </p:nvSpPr>
        <p:spPr>
          <a:xfrm>
            <a:off x="2887584" y="2198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6" name="Oval 125"/>
          <p:cNvSpPr/>
          <p:nvPr/>
        </p:nvSpPr>
        <p:spPr>
          <a:xfrm>
            <a:off x="3150184" y="25553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7" name="TextBox 126"/>
          <p:cNvSpPr txBox="1"/>
          <p:nvPr/>
        </p:nvSpPr>
        <p:spPr>
          <a:xfrm>
            <a:off x="3155855" y="25579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8" name="Oval 127"/>
          <p:cNvSpPr/>
          <p:nvPr/>
        </p:nvSpPr>
        <p:spPr>
          <a:xfrm>
            <a:off x="2763430" y="25236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9" name="TextBox 128"/>
          <p:cNvSpPr txBox="1"/>
          <p:nvPr/>
        </p:nvSpPr>
        <p:spPr>
          <a:xfrm>
            <a:off x="2769101" y="25262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0" name="Oval 129"/>
          <p:cNvSpPr/>
          <p:nvPr/>
        </p:nvSpPr>
        <p:spPr>
          <a:xfrm>
            <a:off x="2949727" y="26104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1" name="TextBox 130"/>
          <p:cNvSpPr txBox="1"/>
          <p:nvPr/>
        </p:nvSpPr>
        <p:spPr>
          <a:xfrm>
            <a:off x="2960086" y="26124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2" name="Oval 131"/>
          <p:cNvSpPr/>
          <p:nvPr/>
        </p:nvSpPr>
        <p:spPr>
          <a:xfrm>
            <a:off x="2764413" y="23842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3" name="TextBox 132"/>
          <p:cNvSpPr txBox="1"/>
          <p:nvPr/>
        </p:nvSpPr>
        <p:spPr>
          <a:xfrm>
            <a:off x="2774772" y="23862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4" name="Oval 133"/>
          <p:cNvSpPr/>
          <p:nvPr/>
        </p:nvSpPr>
        <p:spPr>
          <a:xfrm>
            <a:off x="3202819" y="24517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5" name="TextBox 134"/>
          <p:cNvSpPr txBox="1"/>
          <p:nvPr/>
        </p:nvSpPr>
        <p:spPr>
          <a:xfrm>
            <a:off x="3213179" y="245374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6" name="Oval 135"/>
          <p:cNvSpPr/>
          <p:nvPr/>
        </p:nvSpPr>
        <p:spPr>
          <a:xfrm>
            <a:off x="2881293" y="21041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TextBox 136"/>
          <p:cNvSpPr txBox="1"/>
          <p:nvPr/>
        </p:nvSpPr>
        <p:spPr>
          <a:xfrm>
            <a:off x="2891652" y="21061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8" name="Oval 137"/>
          <p:cNvSpPr/>
          <p:nvPr/>
        </p:nvSpPr>
        <p:spPr>
          <a:xfrm>
            <a:off x="3014205" y="214865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TextBox 138"/>
          <p:cNvSpPr txBox="1"/>
          <p:nvPr/>
        </p:nvSpPr>
        <p:spPr>
          <a:xfrm>
            <a:off x="3019875" y="215124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0" name="Oval 139"/>
          <p:cNvSpPr/>
          <p:nvPr/>
        </p:nvSpPr>
        <p:spPr>
          <a:xfrm>
            <a:off x="2983125" y="24405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/>
          <p:cNvSpPr txBox="1"/>
          <p:nvPr/>
        </p:nvSpPr>
        <p:spPr>
          <a:xfrm>
            <a:off x="2988795" y="24431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2" name="Oval 141"/>
          <p:cNvSpPr/>
          <p:nvPr/>
        </p:nvSpPr>
        <p:spPr>
          <a:xfrm>
            <a:off x="3100987" y="224418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/>
          <p:cNvSpPr txBox="1"/>
          <p:nvPr/>
        </p:nvSpPr>
        <p:spPr>
          <a:xfrm>
            <a:off x="3111347" y="22461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4" name="Oval 143"/>
          <p:cNvSpPr/>
          <p:nvPr/>
        </p:nvSpPr>
        <p:spPr>
          <a:xfrm>
            <a:off x="5693387" y="19717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5" name="TextBox 144"/>
          <p:cNvSpPr txBox="1"/>
          <p:nvPr/>
        </p:nvSpPr>
        <p:spPr>
          <a:xfrm>
            <a:off x="5699057" y="197437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6" name="Oval 145"/>
          <p:cNvSpPr/>
          <p:nvPr/>
        </p:nvSpPr>
        <p:spPr>
          <a:xfrm>
            <a:off x="5892842" y="282031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TextBox 146"/>
          <p:cNvSpPr txBox="1"/>
          <p:nvPr/>
        </p:nvSpPr>
        <p:spPr>
          <a:xfrm>
            <a:off x="5898512" y="282290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8" name="Oval 147"/>
          <p:cNvSpPr/>
          <p:nvPr/>
        </p:nvSpPr>
        <p:spPr>
          <a:xfrm>
            <a:off x="6667517" y="22516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9" name="TextBox 148"/>
          <p:cNvSpPr txBox="1"/>
          <p:nvPr/>
        </p:nvSpPr>
        <p:spPr>
          <a:xfrm>
            <a:off x="6673187" y="22542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50" name="Oval 149"/>
          <p:cNvSpPr/>
          <p:nvPr/>
        </p:nvSpPr>
        <p:spPr>
          <a:xfrm>
            <a:off x="5984628" y="18043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1" name="TextBox 150"/>
          <p:cNvSpPr txBox="1"/>
          <p:nvPr/>
        </p:nvSpPr>
        <p:spPr>
          <a:xfrm>
            <a:off x="5994987" y="18063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2" name="Oval 151"/>
          <p:cNvSpPr/>
          <p:nvPr/>
        </p:nvSpPr>
        <p:spPr>
          <a:xfrm>
            <a:off x="5683027" y="269173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3" name="TextBox 152"/>
          <p:cNvSpPr txBox="1"/>
          <p:nvPr/>
        </p:nvSpPr>
        <p:spPr>
          <a:xfrm>
            <a:off x="5693386" y="26937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4" name="Oval 153"/>
          <p:cNvSpPr/>
          <p:nvPr/>
        </p:nvSpPr>
        <p:spPr>
          <a:xfrm>
            <a:off x="6578881" y="249672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5" name="TextBox 154"/>
          <p:cNvSpPr txBox="1"/>
          <p:nvPr/>
        </p:nvSpPr>
        <p:spPr>
          <a:xfrm>
            <a:off x="6589240" y="249873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6" name="Oval 155"/>
          <p:cNvSpPr/>
          <p:nvPr/>
        </p:nvSpPr>
        <p:spPr>
          <a:xfrm>
            <a:off x="6426317" y="27677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7" name="TextBox 156"/>
          <p:cNvSpPr txBox="1"/>
          <p:nvPr/>
        </p:nvSpPr>
        <p:spPr>
          <a:xfrm>
            <a:off x="6431988" y="277037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58" name="Oval 157"/>
          <p:cNvSpPr/>
          <p:nvPr/>
        </p:nvSpPr>
        <p:spPr>
          <a:xfrm>
            <a:off x="6589241" y="199263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9" name="TextBox 158"/>
          <p:cNvSpPr txBox="1"/>
          <p:nvPr/>
        </p:nvSpPr>
        <p:spPr>
          <a:xfrm>
            <a:off x="6581716" y="20193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0" name="Oval 159"/>
          <p:cNvSpPr/>
          <p:nvPr/>
        </p:nvSpPr>
        <p:spPr>
          <a:xfrm>
            <a:off x="5584310" y="237505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1" name="TextBox 160"/>
          <p:cNvSpPr txBox="1"/>
          <p:nvPr/>
        </p:nvSpPr>
        <p:spPr>
          <a:xfrm>
            <a:off x="5594669" y="237706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2" name="Right Arrow 161"/>
          <p:cNvSpPr/>
          <p:nvPr/>
        </p:nvSpPr>
        <p:spPr>
          <a:xfrm>
            <a:off x="5066928" y="2161373"/>
            <a:ext cx="408081" cy="267629"/>
          </a:xfrm>
          <a:prstGeom prst="rightArrow">
            <a:avLst>
              <a:gd name="adj1" fmla="val 50000"/>
              <a:gd name="adj2" fmla="val 43982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3" name="Oval 162"/>
          <p:cNvSpPr/>
          <p:nvPr/>
        </p:nvSpPr>
        <p:spPr>
          <a:xfrm>
            <a:off x="5550115" y="22319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4" name="TextBox 163"/>
          <p:cNvSpPr txBox="1"/>
          <p:nvPr/>
        </p:nvSpPr>
        <p:spPr>
          <a:xfrm>
            <a:off x="5560474" y="22339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5" name="Oval 164"/>
          <p:cNvSpPr/>
          <p:nvPr/>
        </p:nvSpPr>
        <p:spPr>
          <a:xfrm>
            <a:off x="5637073" y="2514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6" name="TextBox 165"/>
          <p:cNvSpPr txBox="1"/>
          <p:nvPr/>
        </p:nvSpPr>
        <p:spPr>
          <a:xfrm>
            <a:off x="5642743" y="2517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6863357" y="2214584"/>
            <a:ext cx="1416496" cy="41658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7" b="1" dirty="0"/>
              <a:t>+/- Energy</a:t>
            </a:r>
          </a:p>
        </p:txBody>
      </p:sp>
      <p:sp>
        <p:nvSpPr>
          <p:cNvPr id="168" name="Right Arrow 167"/>
          <p:cNvSpPr/>
          <p:nvPr/>
        </p:nvSpPr>
        <p:spPr>
          <a:xfrm flipH="1">
            <a:off x="5066928" y="2515376"/>
            <a:ext cx="408081" cy="267629"/>
          </a:xfrm>
          <a:prstGeom prst="rightArrow">
            <a:avLst>
              <a:gd name="adj1" fmla="val 50000"/>
              <a:gd name="adj2" fmla="val 43982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169" name="Straight Connector 168"/>
          <p:cNvCxnSpPr/>
          <p:nvPr/>
        </p:nvCxnSpPr>
        <p:spPr>
          <a:xfrm flipV="1">
            <a:off x="5088318" y="2495774"/>
            <a:ext cx="314150" cy="355581"/>
          </a:xfrm>
          <a:prstGeom prst="line">
            <a:avLst/>
          </a:prstGeom>
          <a:ln w="1079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Frame 169"/>
          <p:cNvSpPr/>
          <p:nvPr/>
        </p:nvSpPr>
        <p:spPr>
          <a:xfrm>
            <a:off x="1202698" y="1720574"/>
            <a:ext cx="6749537" cy="1502955"/>
          </a:xfrm>
          <a:prstGeom prst="frame">
            <a:avLst>
              <a:gd name="adj1" fmla="val 0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tx1"/>
              </a:solidFill>
            </a:endParaRPr>
          </a:p>
        </p:txBody>
      </p:sp>
      <p:sp>
        <p:nvSpPr>
          <p:cNvPr id="171" name="Right Arrow 170"/>
          <p:cNvSpPr/>
          <p:nvPr/>
        </p:nvSpPr>
        <p:spPr>
          <a:xfrm>
            <a:off x="7197756" y="2608917"/>
            <a:ext cx="107277" cy="138401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7197527" y="1778130"/>
            <a:ext cx="228" cy="1291170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ight Arrow 172"/>
          <p:cNvSpPr/>
          <p:nvPr/>
        </p:nvSpPr>
        <p:spPr>
          <a:xfrm>
            <a:off x="4332796" y="1966568"/>
            <a:ext cx="84690" cy="158739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174" name="Straight Connector 173"/>
          <p:cNvCxnSpPr>
            <a:cxnSpLocks/>
            <a:endCxn id="176" idx="1"/>
          </p:cNvCxnSpPr>
          <p:nvPr/>
        </p:nvCxnSpPr>
        <p:spPr>
          <a:xfrm>
            <a:off x="4476324" y="2051623"/>
            <a:ext cx="173699" cy="1077598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476325" y="2050578"/>
            <a:ext cx="347269" cy="109088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3966726" y="2260809"/>
            <a:ext cx="1366593" cy="3702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6" b="1" dirty="0"/>
              <a:t>     Energy     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918290" y="2246813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4318619" y="1758166"/>
            <a:ext cx="0" cy="1375519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065232" y="2189201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38716" y="1185229"/>
            <a:ext cx="3993657" cy="37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6" b="1">
                <a:solidFill>
                  <a:srgbClr val="000090"/>
                </a:solidFill>
              </a:rPr>
              <a:t>FIRST TRANSMUTATION  STEP - FUSION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85DA2806-9170-EB4B-87BA-B9B4CD24E0F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02A97B4-7DDE-DE41-BE6A-B1FD85073011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7B28C46-EA80-D147-9D4D-690FEE972381}"/>
              </a:ext>
            </a:extLst>
          </p:cNvPr>
          <p:cNvSpPr txBox="1"/>
          <p:nvPr/>
        </p:nvSpPr>
        <p:spPr>
          <a:xfrm>
            <a:off x="601660" y="469900"/>
            <a:ext cx="804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</a:t>
            </a:r>
            <a:r>
              <a:rPr lang="en-US" sz="2400" b="1" u="sng" dirty="0">
                <a:solidFill>
                  <a:srgbClr val="002060"/>
                </a:solidFill>
              </a:rPr>
              <a:t>OLD</a:t>
            </a:r>
            <a:r>
              <a:rPr lang="en-US" sz="2800" b="1" u="sng" dirty="0">
                <a:solidFill>
                  <a:srgbClr val="002060"/>
                </a:solidFill>
              </a:rPr>
              <a:t> F</a:t>
            </a:r>
            <a:r>
              <a:rPr lang="en-US" sz="2400" b="1" u="sng" dirty="0">
                <a:solidFill>
                  <a:srgbClr val="002060"/>
                </a:solidFill>
              </a:rPr>
              <a:t>USION</a:t>
            </a:r>
            <a:r>
              <a:rPr lang="en-US" sz="2800" b="1" u="sng" dirty="0">
                <a:solidFill>
                  <a:srgbClr val="002060"/>
                </a:solidFill>
              </a:rPr>
              <a:t> T</a:t>
            </a:r>
            <a:r>
              <a:rPr lang="en-US" sz="2400" b="1" u="sng" dirty="0">
                <a:solidFill>
                  <a:srgbClr val="002060"/>
                </a:solidFill>
              </a:rPr>
              <a:t>RANSMUTATIONS </a:t>
            </a:r>
            <a:r>
              <a:rPr lang="en-US" sz="28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RE </a:t>
            </a:r>
            <a:r>
              <a:rPr lang="en-US" sz="2800" b="1" u="sng" dirty="0">
                <a:solidFill>
                  <a:srgbClr val="002060"/>
                </a:solidFill>
              </a:rPr>
              <a:t>A T</a:t>
            </a:r>
            <a:r>
              <a:rPr lang="en-US" sz="2400" b="1" u="sng" dirty="0">
                <a:solidFill>
                  <a:srgbClr val="002060"/>
                </a:solidFill>
              </a:rPr>
              <a:t>WO</a:t>
            </a:r>
            <a:r>
              <a:rPr lang="en-US" sz="2800" b="1" u="sng" dirty="0">
                <a:solidFill>
                  <a:srgbClr val="002060"/>
                </a:solidFill>
              </a:rPr>
              <a:t> S</a:t>
            </a:r>
            <a:r>
              <a:rPr lang="en-US" sz="2400" b="1" u="sng" dirty="0">
                <a:solidFill>
                  <a:srgbClr val="002060"/>
                </a:solidFill>
              </a:rPr>
              <a:t>TEP</a:t>
            </a:r>
            <a:r>
              <a:rPr lang="en-US" sz="2800" b="1" u="sng" dirty="0">
                <a:solidFill>
                  <a:srgbClr val="002060"/>
                </a:solidFill>
              </a:rPr>
              <a:t> P</a:t>
            </a:r>
            <a:r>
              <a:rPr lang="en-US" sz="2400" b="1" u="sng" dirty="0">
                <a:solidFill>
                  <a:srgbClr val="002060"/>
                </a:solidFill>
              </a:rPr>
              <a:t>ROCESS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48ABD68-206B-7D4E-84DA-658A927E48E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5C5E6568-FA82-9B48-9550-954F3C1F4499}"/>
              </a:ext>
            </a:extLst>
          </p:cNvPr>
          <p:cNvSpPr txBox="1"/>
          <p:nvPr/>
        </p:nvSpPr>
        <p:spPr>
          <a:xfrm>
            <a:off x="4193535" y="372257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FUSION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1F2BA62-6A51-8340-9702-3CF09DD4EFDF}"/>
              </a:ext>
            </a:extLst>
          </p:cNvPr>
          <p:cNvSpPr txBox="1"/>
          <p:nvPr/>
        </p:nvSpPr>
        <p:spPr>
          <a:xfrm>
            <a:off x="4169970" y="4979724"/>
            <a:ext cx="8194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189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08568" y="1934882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80977" y="194568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4834" y="20806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" name="Oval 7"/>
          <p:cNvSpPr/>
          <p:nvPr/>
        </p:nvSpPr>
        <p:spPr>
          <a:xfrm>
            <a:off x="6360402" y="184207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" name="TextBox 8"/>
          <p:cNvSpPr txBox="1"/>
          <p:nvPr/>
        </p:nvSpPr>
        <p:spPr>
          <a:xfrm>
            <a:off x="6370760" y="184408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0" name="TextBox 9"/>
          <p:cNvSpPr txBox="1"/>
          <p:nvPr/>
        </p:nvSpPr>
        <p:spPr>
          <a:xfrm>
            <a:off x="1715193" y="20826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" name="Oval 10"/>
          <p:cNvSpPr/>
          <p:nvPr/>
        </p:nvSpPr>
        <p:spPr>
          <a:xfrm>
            <a:off x="1384313" y="1936897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0733" y="237178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" name="TextBox 12"/>
          <p:cNvSpPr txBox="1"/>
          <p:nvPr/>
        </p:nvSpPr>
        <p:spPr>
          <a:xfrm>
            <a:off x="1676404" y="23743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" name="Oval 13"/>
          <p:cNvSpPr/>
          <p:nvPr/>
        </p:nvSpPr>
        <p:spPr>
          <a:xfrm>
            <a:off x="1877680" y="187731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" name="TextBox 14"/>
          <p:cNvSpPr txBox="1"/>
          <p:nvPr/>
        </p:nvSpPr>
        <p:spPr>
          <a:xfrm>
            <a:off x="1883350" y="187990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" name="Oval 15"/>
          <p:cNvSpPr/>
          <p:nvPr/>
        </p:nvSpPr>
        <p:spPr>
          <a:xfrm>
            <a:off x="1939004" y="273107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7" name="TextBox 16"/>
          <p:cNvSpPr txBox="1"/>
          <p:nvPr/>
        </p:nvSpPr>
        <p:spPr>
          <a:xfrm>
            <a:off x="1944674" y="273366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8" name="Oval 17"/>
          <p:cNvSpPr/>
          <p:nvPr/>
        </p:nvSpPr>
        <p:spPr>
          <a:xfrm>
            <a:off x="1552249" y="269939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" name="TextBox 18"/>
          <p:cNvSpPr txBox="1"/>
          <p:nvPr/>
        </p:nvSpPr>
        <p:spPr>
          <a:xfrm>
            <a:off x="1557920" y="270198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0" name="Oval 19"/>
          <p:cNvSpPr/>
          <p:nvPr/>
        </p:nvSpPr>
        <p:spPr>
          <a:xfrm>
            <a:off x="1378642" y="252063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" name="TextBox 20"/>
          <p:cNvSpPr txBox="1"/>
          <p:nvPr/>
        </p:nvSpPr>
        <p:spPr>
          <a:xfrm>
            <a:off x="1384313" y="252322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" name="Oval 21"/>
          <p:cNvSpPr/>
          <p:nvPr/>
        </p:nvSpPr>
        <p:spPr>
          <a:xfrm>
            <a:off x="2139599" y="25875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" name="TextBox 22"/>
          <p:cNvSpPr txBox="1"/>
          <p:nvPr/>
        </p:nvSpPr>
        <p:spPr>
          <a:xfrm>
            <a:off x="2149958" y="25895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" name="Oval 23"/>
          <p:cNvSpPr/>
          <p:nvPr/>
        </p:nvSpPr>
        <p:spPr>
          <a:xfrm>
            <a:off x="2216022" y="23361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" name="TextBox 24"/>
          <p:cNvSpPr txBox="1"/>
          <p:nvPr/>
        </p:nvSpPr>
        <p:spPr>
          <a:xfrm>
            <a:off x="2226381" y="233813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" name="Oval 25"/>
          <p:cNvSpPr/>
          <p:nvPr/>
        </p:nvSpPr>
        <p:spPr>
          <a:xfrm>
            <a:off x="1435197" y="20837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" name="TextBox 26"/>
          <p:cNvSpPr txBox="1"/>
          <p:nvPr/>
        </p:nvSpPr>
        <p:spPr>
          <a:xfrm>
            <a:off x="1445556" y="208574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" name="Oval 27"/>
          <p:cNvSpPr/>
          <p:nvPr/>
        </p:nvSpPr>
        <p:spPr>
          <a:xfrm>
            <a:off x="1738546" y="27861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" name="TextBox 28"/>
          <p:cNvSpPr txBox="1"/>
          <p:nvPr/>
        </p:nvSpPr>
        <p:spPr>
          <a:xfrm>
            <a:off x="1748906" y="27881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0" name="Oval 29"/>
          <p:cNvSpPr/>
          <p:nvPr/>
        </p:nvSpPr>
        <p:spPr>
          <a:xfrm>
            <a:off x="2072303" y="20173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" name="TextBox 30"/>
          <p:cNvSpPr txBox="1"/>
          <p:nvPr/>
        </p:nvSpPr>
        <p:spPr>
          <a:xfrm>
            <a:off x="2082662" y="20193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2" name="Oval 31"/>
          <p:cNvSpPr/>
          <p:nvPr/>
        </p:nvSpPr>
        <p:spPr>
          <a:xfrm>
            <a:off x="1553232" y="255993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3" name="TextBox 32"/>
          <p:cNvSpPr txBox="1"/>
          <p:nvPr/>
        </p:nvSpPr>
        <p:spPr>
          <a:xfrm>
            <a:off x="1563591" y="256194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4" name="Oval 33"/>
          <p:cNvSpPr/>
          <p:nvPr/>
        </p:nvSpPr>
        <p:spPr>
          <a:xfrm>
            <a:off x="1991638" y="262743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5" name="TextBox 34"/>
          <p:cNvSpPr txBox="1"/>
          <p:nvPr/>
        </p:nvSpPr>
        <p:spPr>
          <a:xfrm>
            <a:off x="2001998" y="262945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6" name="Oval 35"/>
          <p:cNvSpPr/>
          <p:nvPr/>
        </p:nvSpPr>
        <p:spPr>
          <a:xfrm>
            <a:off x="1748906" y="19453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7" name="TextBox 36"/>
          <p:cNvSpPr txBox="1"/>
          <p:nvPr/>
        </p:nvSpPr>
        <p:spPr>
          <a:xfrm>
            <a:off x="1759265" y="19473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8" name="Oval 37"/>
          <p:cNvSpPr/>
          <p:nvPr/>
        </p:nvSpPr>
        <p:spPr>
          <a:xfrm>
            <a:off x="1522152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9" name="TextBox 38"/>
          <p:cNvSpPr txBox="1"/>
          <p:nvPr/>
        </p:nvSpPr>
        <p:spPr>
          <a:xfrm>
            <a:off x="1532511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0" name="Oval 39"/>
          <p:cNvSpPr/>
          <p:nvPr/>
        </p:nvSpPr>
        <p:spPr>
          <a:xfrm>
            <a:off x="1991638" y="222578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1" name="TextBox 40"/>
          <p:cNvSpPr txBox="1"/>
          <p:nvPr/>
        </p:nvSpPr>
        <p:spPr>
          <a:xfrm>
            <a:off x="2001998" y="222779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2" name="Oval 41"/>
          <p:cNvSpPr/>
          <p:nvPr/>
        </p:nvSpPr>
        <p:spPr>
          <a:xfrm>
            <a:off x="1670113" y="227985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3" name="TextBox 42"/>
          <p:cNvSpPr txBox="1"/>
          <p:nvPr/>
        </p:nvSpPr>
        <p:spPr>
          <a:xfrm>
            <a:off x="1680472" y="228187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44" name="Oval 43"/>
          <p:cNvSpPr/>
          <p:nvPr/>
        </p:nvSpPr>
        <p:spPr>
          <a:xfrm>
            <a:off x="2149959" y="219608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5" name="TextBox 44"/>
          <p:cNvSpPr txBox="1"/>
          <p:nvPr/>
        </p:nvSpPr>
        <p:spPr>
          <a:xfrm>
            <a:off x="2155630" y="219867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6" name="Oval 45"/>
          <p:cNvSpPr/>
          <p:nvPr/>
        </p:nvSpPr>
        <p:spPr>
          <a:xfrm>
            <a:off x="1803024" y="232436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7" name="TextBox 46"/>
          <p:cNvSpPr txBox="1"/>
          <p:nvPr/>
        </p:nvSpPr>
        <p:spPr>
          <a:xfrm>
            <a:off x="1808695" y="232695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48" name="Oval 47"/>
          <p:cNvSpPr/>
          <p:nvPr/>
        </p:nvSpPr>
        <p:spPr>
          <a:xfrm>
            <a:off x="1634956" y="205662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49" name="TextBox 48"/>
          <p:cNvSpPr txBox="1"/>
          <p:nvPr/>
        </p:nvSpPr>
        <p:spPr>
          <a:xfrm>
            <a:off x="1640626" y="205921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0" name="Oval 49"/>
          <p:cNvSpPr/>
          <p:nvPr/>
        </p:nvSpPr>
        <p:spPr>
          <a:xfrm>
            <a:off x="2118879" y="245513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1" name="TextBox 50"/>
          <p:cNvSpPr txBox="1"/>
          <p:nvPr/>
        </p:nvSpPr>
        <p:spPr>
          <a:xfrm>
            <a:off x="2124549" y="245772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2" name="Oval 51"/>
          <p:cNvSpPr/>
          <p:nvPr/>
        </p:nvSpPr>
        <p:spPr>
          <a:xfrm>
            <a:off x="1389852" y="225836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3" name="TextBox 52"/>
          <p:cNvSpPr txBox="1"/>
          <p:nvPr/>
        </p:nvSpPr>
        <p:spPr>
          <a:xfrm>
            <a:off x="1395523" y="226095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4" name="Oval 53"/>
          <p:cNvSpPr/>
          <p:nvPr/>
        </p:nvSpPr>
        <p:spPr>
          <a:xfrm>
            <a:off x="1771944" y="261628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5" name="TextBox 54"/>
          <p:cNvSpPr txBox="1"/>
          <p:nvPr/>
        </p:nvSpPr>
        <p:spPr>
          <a:xfrm>
            <a:off x="1777615" y="261887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6" name="Oval 55"/>
          <p:cNvSpPr/>
          <p:nvPr/>
        </p:nvSpPr>
        <p:spPr>
          <a:xfrm>
            <a:off x="1925576" y="20857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7" name="TextBox 56"/>
          <p:cNvSpPr txBox="1"/>
          <p:nvPr/>
        </p:nvSpPr>
        <p:spPr>
          <a:xfrm>
            <a:off x="1931246" y="20883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58" name="Oval 57"/>
          <p:cNvSpPr/>
          <p:nvPr/>
        </p:nvSpPr>
        <p:spPr>
          <a:xfrm>
            <a:off x="1889807" y="241989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59" name="TextBox 58"/>
          <p:cNvSpPr txBox="1"/>
          <p:nvPr/>
        </p:nvSpPr>
        <p:spPr>
          <a:xfrm>
            <a:off x="1900166" y="242190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0" name="Oval 59"/>
          <p:cNvSpPr/>
          <p:nvPr/>
        </p:nvSpPr>
        <p:spPr>
          <a:xfrm>
            <a:off x="1578774" y="191054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1" name="TextBox 60"/>
          <p:cNvSpPr txBox="1"/>
          <p:nvPr/>
        </p:nvSpPr>
        <p:spPr>
          <a:xfrm>
            <a:off x="1584445" y="191313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2" name="Oval 61"/>
          <p:cNvSpPr/>
          <p:nvPr/>
        </p:nvSpPr>
        <p:spPr>
          <a:xfrm>
            <a:off x="1551078" y="218720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3" name="TextBox 62"/>
          <p:cNvSpPr txBox="1"/>
          <p:nvPr/>
        </p:nvSpPr>
        <p:spPr>
          <a:xfrm>
            <a:off x="1561437" y="218922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4" name="Oval 63"/>
          <p:cNvSpPr/>
          <p:nvPr/>
        </p:nvSpPr>
        <p:spPr>
          <a:xfrm>
            <a:off x="5705232" y="1932015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029089" y="20785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6" name="TextBox 65"/>
          <p:cNvSpPr txBox="1"/>
          <p:nvPr/>
        </p:nvSpPr>
        <p:spPr>
          <a:xfrm>
            <a:off x="6039448" y="208061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67" name="Oval 66"/>
          <p:cNvSpPr/>
          <p:nvPr/>
        </p:nvSpPr>
        <p:spPr>
          <a:xfrm>
            <a:off x="5994988" y="236976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68" name="TextBox 67"/>
          <p:cNvSpPr txBox="1"/>
          <p:nvPr/>
        </p:nvSpPr>
        <p:spPr>
          <a:xfrm>
            <a:off x="6000659" y="237235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69" name="Oval 68"/>
          <p:cNvSpPr/>
          <p:nvPr/>
        </p:nvSpPr>
        <p:spPr>
          <a:xfrm>
            <a:off x="6201934" y="187529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0" name="TextBox 69"/>
          <p:cNvSpPr txBox="1"/>
          <p:nvPr/>
        </p:nvSpPr>
        <p:spPr>
          <a:xfrm>
            <a:off x="6207605" y="187788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1" name="Oval 70"/>
          <p:cNvSpPr/>
          <p:nvPr/>
        </p:nvSpPr>
        <p:spPr>
          <a:xfrm>
            <a:off x="6263259" y="272906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2" name="TextBox 71"/>
          <p:cNvSpPr txBox="1"/>
          <p:nvPr/>
        </p:nvSpPr>
        <p:spPr>
          <a:xfrm>
            <a:off x="6268929" y="273165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3" name="Oval 72"/>
          <p:cNvSpPr/>
          <p:nvPr/>
        </p:nvSpPr>
        <p:spPr>
          <a:xfrm>
            <a:off x="5876504" y="269737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4" name="TextBox 73"/>
          <p:cNvSpPr txBox="1"/>
          <p:nvPr/>
        </p:nvSpPr>
        <p:spPr>
          <a:xfrm>
            <a:off x="5882175" y="26999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5" name="Oval 74"/>
          <p:cNvSpPr/>
          <p:nvPr/>
        </p:nvSpPr>
        <p:spPr>
          <a:xfrm>
            <a:off x="5702897" y="251861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6" name="TextBox 75"/>
          <p:cNvSpPr txBox="1"/>
          <p:nvPr/>
        </p:nvSpPr>
        <p:spPr>
          <a:xfrm>
            <a:off x="5708568" y="252120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77" name="Oval 76"/>
          <p:cNvSpPr/>
          <p:nvPr/>
        </p:nvSpPr>
        <p:spPr>
          <a:xfrm>
            <a:off x="6463854" y="25855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78" name="TextBox 77"/>
          <p:cNvSpPr txBox="1"/>
          <p:nvPr/>
        </p:nvSpPr>
        <p:spPr>
          <a:xfrm>
            <a:off x="6474213" y="25875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79" name="Oval 78"/>
          <p:cNvSpPr/>
          <p:nvPr/>
        </p:nvSpPr>
        <p:spPr>
          <a:xfrm>
            <a:off x="6540277" y="233410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0" name="TextBox 79"/>
          <p:cNvSpPr txBox="1"/>
          <p:nvPr/>
        </p:nvSpPr>
        <p:spPr>
          <a:xfrm>
            <a:off x="6550636" y="233612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1" name="Oval 80"/>
          <p:cNvSpPr/>
          <p:nvPr/>
        </p:nvSpPr>
        <p:spPr>
          <a:xfrm>
            <a:off x="3693502" y="24663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2" name="TextBox 81"/>
          <p:cNvSpPr txBox="1"/>
          <p:nvPr/>
        </p:nvSpPr>
        <p:spPr>
          <a:xfrm>
            <a:off x="3703861" y="246837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3" name="Oval 82"/>
          <p:cNvSpPr/>
          <p:nvPr/>
        </p:nvSpPr>
        <p:spPr>
          <a:xfrm>
            <a:off x="6062801" y="27841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4" name="TextBox 83"/>
          <p:cNvSpPr txBox="1"/>
          <p:nvPr/>
        </p:nvSpPr>
        <p:spPr>
          <a:xfrm>
            <a:off x="6073160" y="278611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5" name="Oval 84"/>
          <p:cNvSpPr/>
          <p:nvPr/>
        </p:nvSpPr>
        <p:spPr>
          <a:xfrm>
            <a:off x="6396558" y="201533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6" name="TextBox 85"/>
          <p:cNvSpPr txBox="1"/>
          <p:nvPr/>
        </p:nvSpPr>
        <p:spPr>
          <a:xfrm>
            <a:off x="6406917" y="201734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7" name="Oval 86"/>
          <p:cNvSpPr/>
          <p:nvPr/>
        </p:nvSpPr>
        <p:spPr>
          <a:xfrm>
            <a:off x="5877487" y="255791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88" name="TextBox 87"/>
          <p:cNvSpPr txBox="1"/>
          <p:nvPr/>
        </p:nvSpPr>
        <p:spPr>
          <a:xfrm>
            <a:off x="5887846" y="25599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89" name="Oval 88"/>
          <p:cNvSpPr/>
          <p:nvPr/>
        </p:nvSpPr>
        <p:spPr>
          <a:xfrm>
            <a:off x="6315893" y="26254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0" name="TextBox 89"/>
          <p:cNvSpPr txBox="1"/>
          <p:nvPr/>
        </p:nvSpPr>
        <p:spPr>
          <a:xfrm>
            <a:off x="6326252" y="262743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1" name="Oval 90"/>
          <p:cNvSpPr/>
          <p:nvPr/>
        </p:nvSpPr>
        <p:spPr>
          <a:xfrm>
            <a:off x="6073161" y="194337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2" name="TextBox 91"/>
          <p:cNvSpPr txBox="1"/>
          <p:nvPr/>
        </p:nvSpPr>
        <p:spPr>
          <a:xfrm>
            <a:off x="6083520" y="194538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3" name="Oval 92"/>
          <p:cNvSpPr/>
          <p:nvPr/>
        </p:nvSpPr>
        <p:spPr>
          <a:xfrm>
            <a:off x="5846407" y="241788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4" name="TextBox 93"/>
          <p:cNvSpPr txBox="1"/>
          <p:nvPr/>
        </p:nvSpPr>
        <p:spPr>
          <a:xfrm>
            <a:off x="5856766" y="241989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5" name="Oval 94"/>
          <p:cNvSpPr/>
          <p:nvPr/>
        </p:nvSpPr>
        <p:spPr>
          <a:xfrm>
            <a:off x="6315893" y="22237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6" name="TextBox 95"/>
          <p:cNvSpPr txBox="1"/>
          <p:nvPr/>
        </p:nvSpPr>
        <p:spPr>
          <a:xfrm>
            <a:off x="6326252" y="22257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7" name="Oval 96"/>
          <p:cNvSpPr/>
          <p:nvPr/>
        </p:nvSpPr>
        <p:spPr>
          <a:xfrm>
            <a:off x="5994367" y="227784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98" name="TextBox 97"/>
          <p:cNvSpPr txBox="1"/>
          <p:nvPr/>
        </p:nvSpPr>
        <p:spPr>
          <a:xfrm>
            <a:off x="6004727" y="227985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99" name="Oval 98"/>
          <p:cNvSpPr/>
          <p:nvPr/>
        </p:nvSpPr>
        <p:spPr>
          <a:xfrm>
            <a:off x="6474214" y="219407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0" name="TextBox 99"/>
          <p:cNvSpPr txBox="1"/>
          <p:nvPr/>
        </p:nvSpPr>
        <p:spPr>
          <a:xfrm>
            <a:off x="6479885" y="2196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1" name="Oval 100"/>
          <p:cNvSpPr/>
          <p:nvPr/>
        </p:nvSpPr>
        <p:spPr>
          <a:xfrm>
            <a:off x="6127279" y="232235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2" name="TextBox 101"/>
          <p:cNvSpPr txBox="1"/>
          <p:nvPr/>
        </p:nvSpPr>
        <p:spPr>
          <a:xfrm>
            <a:off x="6132950" y="232494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3" name="Oval 102"/>
          <p:cNvSpPr/>
          <p:nvPr/>
        </p:nvSpPr>
        <p:spPr>
          <a:xfrm>
            <a:off x="6443134" y="245312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4" name="TextBox 103"/>
          <p:cNvSpPr txBox="1"/>
          <p:nvPr/>
        </p:nvSpPr>
        <p:spPr>
          <a:xfrm>
            <a:off x="6448805" y="24557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5" name="Oval 104"/>
          <p:cNvSpPr/>
          <p:nvPr/>
        </p:nvSpPr>
        <p:spPr>
          <a:xfrm>
            <a:off x="5714107" y="225634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6" name="TextBox 105"/>
          <p:cNvSpPr txBox="1"/>
          <p:nvPr/>
        </p:nvSpPr>
        <p:spPr>
          <a:xfrm>
            <a:off x="5719778" y="225893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7" name="Oval 106"/>
          <p:cNvSpPr/>
          <p:nvPr/>
        </p:nvSpPr>
        <p:spPr>
          <a:xfrm>
            <a:off x="6096199" y="261427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08" name="TextBox 107"/>
          <p:cNvSpPr txBox="1"/>
          <p:nvPr/>
        </p:nvSpPr>
        <p:spPr>
          <a:xfrm>
            <a:off x="6101870" y="26168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09" name="Oval 108"/>
          <p:cNvSpPr/>
          <p:nvPr/>
        </p:nvSpPr>
        <p:spPr>
          <a:xfrm>
            <a:off x="6249831" y="208373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0" name="TextBox 109"/>
          <p:cNvSpPr txBox="1"/>
          <p:nvPr/>
        </p:nvSpPr>
        <p:spPr>
          <a:xfrm>
            <a:off x="6243842" y="208632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1" name="Oval 110"/>
          <p:cNvSpPr/>
          <p:nvPr/>
        </p:nvSpPr>
        <p:spPr>
          <a:xfrm>
            <a:off x="6214062" y="241788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2" name="TextBox 111"/>
          <p:cNvSpPr txBox="1"/>
          <p:nvPr/>
        </p:nvSpPr>
        <p:spPr>
          <a:xfrm>
            <a:off x="6224421" y="241989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3" name="Oval 112"/>
          <p:cNvSpPr/>
          <p:nvPr/>
        </p:nvSpPr>
        <p:spPr>
          <a:xfrm>
            <a:off x="3837079" y="22931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4" name="TextBox 113"/>
          <p:cNvSpPr txBox="1"/>
          <p:nvPr/>
        </p:nvSpPr>
        <p:spPr>
          <a:xfrm>
            <a:off x="3842749" y="229575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15" name="Oval 114"/>
          <p:cNvSpPr/>
          <p:nvPr/>
        </p:nvSpPr>
        <p:spPr>
          <a:xfrm>
            <a:off x="5875333" y="218519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16" name="TextBox 115"/>
          <p:cNvSpPr txBox="1"/>
          <p:nvPr/>
        </p:nvSpPr>
        <p:spPr>
          <a:xfrm>
            <a:off x="5885692" y="218720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17" name="TextBox 116"/>
          <p:cNvSpPr txBox="1"/>
          <p:nvPr/>
        </p:nvSpPr>
        <p:spPr>
          <a:xfrm>
            <a:off x="2465036" y="2215004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13359" y="2216860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19" name="Oval 118"/>
          <p:cNvSpPr/>
          <p:nvPr/>
        </p:nvSpPr>
        <p:spPr>
          <a:xfrm>
            <a:off x="5711035" y="211427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0" name="TextBox 119"/>
          <p:cNvSpPr txBox="1"/>
          <p:nvPr/>
        </p:nvSpPr>
        <p:spPr>
          <a:xfrm>
            <a:off x="5721395" y="21162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21" name="Oval 120"/>
          <p:cNvSpPr/>
          <p:nvPr/>
        </p:nvSpPr>
        <p:spPr>
          <a:xfrm>
            <a:off x="5854612" y="19410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2" name="TextBox 121"/>
          <p:cNvSpPr txBox="1"/>
          <p:nvPr/>
        </p:nvSpPr>
        <p:spPr>
          <a:xfrm>
            <a:off x="5860283" y="194367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3" name="Oval 122"/>
          <p:cNvSpPr/>
          <p:nvPr/>
        </p:nvSpPr>
        <p:spPr>
          <a:xfrm>
            <a:off x="2774772" y="2261540"/>
            <a:ext cx="605466" cy="502235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881914" y="219607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5" name="TextBox 124"/>
          <p:cNvSpPr txBox="1"/>
          <p:nvPr/>
        </p:nvSpPr>
        <p:spPr>
          <a:xfrm>
            <a:off x="2887584" y="21986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6" name="Oval 125"/>
          <p:cNvSpPr/>
          <p:nvPr/>
        </p:nvSpPr>
        <p:spPr>
          <a:xfrm>
            <a:off x="3150184" y="255536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7" name="TextBox 126"/>
          <p:cNvSpPr txBox="1"/>
          <p:nvPr/>
        </p:nvSpPr>
        <p:spPr>
          <a:xfrm>
            <a:off x="3155855" y="255795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28" name="Oval 127"/>
          <p:cNvSpPr/>
          <p:nvPr/>
        </p:nvSpPr>
        <p:spPr>
          <a:xfrm>
            <a:off x="2763430" y="252368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29" name="TextBox 128"/>
          <p:cNvSpPr txBox="1"/>
          <p:nvPr/>
        </p:nvSpPr>
        <p:spPr>
          <a:xfrm>
            <a:off x="2769101" y="252627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30" name="Oval 129"/>
          <p:cNvSpPr/>
          <p:nvPr/>
        </p:nvSpPr>
        <p:spPr>
          <a:xfrm>
            <a:off x="2949727" y="261041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1" name="TextBox 130"/>
          <p:cNvSpPr txBox="1"/>
          <p:nvPr/>
        </p:nvSpPr>
        <p:spPr>
          <a:xfrm>
            <a:off x="2960086" y="261242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2" name="Oval 131"/>
          <p:cNvSpPr/>
          <p:nvPr/>
        </p:nvSpPr>
        <p:spPr>
          <a:xfrm>
            <a:off x="2764413" y="238422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3" name="TextBox 132"/>
          <p:cNvSpPr txBox="1"/>
          <p:nvPr/>
        </p:nvSpPr>
        <p:spPr>
          <a:xfrm>
            <a:off x="2774772" y="2386234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4" name="Oval 133"/>
          <p:cNvSpPr/>
          <p:nvPr/>
        </p:nvSpPr>
        <p:spPr>
          <a:xfrm>
            <a:off x="3202819" y="245172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5" name="TextBox 134"/>
          <p:cNvSpPr txBox="1"/>
          <p:nvPr/>
        </p:nvSpPr>
        <p:spPr>
          <a:xfrm>
            <a:off x="3213179" y="245374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6" name="Oval 135"/>
          <p:cNvSpPr/>
          <p:nvPr/>
        </p:nvSpPr>
        <p:spPr>
          <a:xfrm>
            <a:off x="2881293" y="210414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7" name="TextBox 136"/>
          <p:cNvSpPr txBox="1"/>
          <p:nvPr/>
        </p:nvSpPr>
        <p:spPr>
          <a:xfrm>
            <a:off x="2891652" y="21061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38" name="Oval 137"/>
          <p:cNvSpPr/>
          <p:nvPr/>
        </p:nvSpPr>
        <p:spPr>
          <a:xfrm>
            <a:off x="3014205" y="214865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39" name="TextBox 138"/>
          <p:cNvSpPr txBox="1"/>
          <p:nvPr/>
        </p:nvSpPr>
        <p:spPr>
          <a:xfrm>
            <a:off x="3019875" y="215124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0" name="Oval 139"/>
          <p:cNvSpPr/>
          <p:nvPr/>
        </p:nvSpPr>
        <p:spPr>
          <a:xfrm>
            <a:off x="2983125" y="244057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1" name="TextBox 140"/>
          <p:cNvSpPr txBox="1"/>
          <p:nvPr/>
        </p:nvSpPr>
        <p:spPr>
          <a:xfrm>
            <a:off x="2988795" y="244316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2" name="Oval 141"/>
          <p:cNvSpPr/>
          <p:nvPr/>
        </p:nvSpPr>
        <p:spPr>
          <a:xfrm>
            <a:off x="3100987" y="224418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3" name="TextBox 142"/>
          <p:cNvSpPr txBox="1"/>
          <p:nvPr/>
        </p:nvSpPr>
        <p:spPr>
          <a:xfrm>
            <a:off x="3111347" y="224619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44" name="Oval 143"/>
          <p:cNvSpPr/>
          <p:nvPr/>
        </p:nvSpPr>
        <p:spPr>
          <a:xfrm>
            <a:off x="5693387" y="19717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5" name="TextBox 144"/>
          <p:cNvSpPr txBox="1"/>
          <p:nvPr/>
        </p:nvSpPr>
        <p:spPr>
          <a:xfrm>
            <a:off x="5699057" y="197437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6" name="Oval 145"/>
          <p:cNvSpPr/>
          <p:nvPr/>
        </p:nvSpPr>
        <p:spPr>
          <a:xfrm>
            <a:off x="5892842" y="282031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7" name="TextBox 146"/>
          <p:cNvSpPr txBox="1"/>
          <p:nvPr/>
        </p:nvSpPr>
        <p:spPr>
          <a:xfrm>
            <a:off x="5898512" y="282290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48" name="Oval 147"/>
          <p:cNvSpPr/>
          <p:nvPr/>
        </p:nvSpPr>
        <p:spPr>
          <a:xfrm>
            <a:off x="6667517" y="225164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49" name="TextBox 148"/>
          <p:cNvSpPr txBox="1"/>
          <p:nvPr/>
        </p:nvSpPr>
        <p:spPr>
          <a:xfrm>
            <a:off x="6673187" y="22542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50" name="Oval 149"/>
          <p:cNvSpPr/>
          <p:nvPr/>
        </p:nvSpPr>
        <p:spPr>
          <a:xfrm>
            <a:off x="5984628" y="18043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1" name="TextBox 150"/>
          <p:cNvSpPr txBox="1"/>
          <p:nvPr/>
        </p:nvSpPr>
        <p:spPr>
          <a:xfrm>
            <a:off x="5994987" y="18063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2" name="Oval 151"/>
          <p:cNvSpPr/>
          <p:nvPr/>
        </p:nvSpPr>
        <p:spPr>
          <a:xfrm>
            <a:off x="5683027" y="269173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3" name="TextBox 152"/>
          <p:cNvSpPr txBox="1"/>
          <p:nvPr/>
        </p:nvSpPr>
        <p:spPr>
          <a:xfrm>
            <a:off x="5693386" y="26937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4" name="Oval 153"/>
          <p:cNvSpPr/>
          <p:nvPr/>
        </p:nvSpPr>
        <p:spPr>
          <a:xfrm>
            <a:off x="6578881" y="249672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5" name="TextBox 154"/>
          <p:cNvSpPr txBox="1"/>
          <p:nvPr/>
        </p:nvSpPr>
        <p:spPr>
          <a:xfrm>
            <a:off x="6589240" y="249873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56" name="Oval 155"/>
          <p:cNvSpPr/>
          <p:nvPr/>
        </p:nvSpPr>
        <p:spPr>
          <a:xfrm>
            <a:off x="6426317" y="27677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7" name="TextBox 156"/>
          <p:cNvSpPr txBox="1"/>
          <p:nvPr/>
        </p:nvSpPr>
        <p:spPr>
          <a:xfrm>
            <a:off x="6431988" y="277037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58" name="Oval 157"/>
          <p:cNvSpPr/>
          <p:nvPr/>
        </p:nvSpPr>
        <p:spPr>
          <a:xfrm>
            <a:off x="6589241" y="199263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59" name="TextBox 158"/>
          <p:cNvSpPr txBox="1"/>
          <p:nvPr/>
        </p:nvSpPr>
        <p:spPr>
          <a:xfrm>
            <a:off x="6581716" y="201936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0" name="Oval 159"/>
          <p:cNvSpPr/>
          <p:nvPr/>
        </p:nvSpPr>
        <p:spPr>
          <a:xfrm>
            <a:off x="5584310" y="237505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1" name="TextBox 160"/>
          <p:cNvSpPr txBox="1"/>
          <p:nvPr/>
        </p:nvSpPr>
        <p:spPr>
          <a:xfrm>
            <a:off x="5594669" y="237706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2" name="Right Arrow 161"/>
          <p:cNvSpPr/>
          <p:nvPr/>
        </p:nvSpPr>
        <p:spPr>
          <a:xfrm>
            <a:off x="5066928" y="2161373"/>
            <a:ext cx="408081" cy="267629"/>
          </a:xfrm>
          <a:prstGeom prst="rightArrow">
            <a:avLst>
              <a:gd name="adj1" fmla="val 50000"/>
              <a:gd name="adj2" fmla="val 43982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3" name="Oval 162"/>
          <p:cNvSpPr/>
          <p:nvPr/>
        </p:nvSpPr>
        <p:spPr>
          <a:xfrm>
            <a:off x="5550115" y="223190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4" name="TextBox 163"/>
          <p:cNvSpPr txBox="1"/>
          <p:nvPr/>
        </p:nvSpPr>
        <p:spPr>
          <a:xfrm>
            <a:off x="5560474" y="22339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65" name="Oval 164"/>
          <p:cNvSpPr/>
          <p:nvPr/>
        </p:nvSpPr>
        <p:spPr>
          <a:xfrm>
            <a:off x="5637073" y="251451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66" name="TextBox 165"/>
          <p:cNvSpPr txBox="1"/>
          <p:nvPr/>
        </p:nvSpPr>
        <p:spPr>
          <a:xfrm>
            <a:off x="5642743" y="251710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68" name="Right Arrow 167"/>
          <p:cNvSpPr/>
          <p:nvPr/>
        </p:nvSpPr>
        <p:spPr>
          <a:xfrm flipH="1">
            <a:off x="5066928" y="2515376"/>
            <a:ext cx="408081" cy="267629"/>
          </a:xfrm>
          <a:prstGeom prst="rightArrow">
            <a:avLst>
              <a:gd name="adj1" fmla="val 50000"/>
              <a:gd name="adj2" fmla="val 43982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169" name="Straight Connector 168"/>
          <p:cNvCxnSpPr/>
          <p:nvPr/>
        </p:nvCxnSpPr>
        <p:spPr>
          <a:xfrm flipV="1">
            <a:off x="5088318" y="2495774"/>
            <a:ext cx="314150" cy="355581"/>
          </a:xfrm>
          <a:prstGeom prst="line">
            <a:avLst/>
          </a:prstGeom>
          <a:ln w="1079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Frame 169"/>
          <p:cNvSpPr/>
          <p:nvPr/>
        </p:nvSpPr>
        <p:spPr>
          <a:xfrm>
            <a:off x="1202698" y="1720574"/>
            <a:ext cx="6749537" cy="1502955"/>
          </a:xfrm>
          <a:prstGeom prst="frame">
            <a:avLst>
              <a:gd name="adj1" fmla="val 0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tx1"/>
              </a:solidFill>
            </a:endParaRPr>
          </a:p>
        </p:txBody>
      </p:sp>
      <p:sp>
        <p:nvSpPr>
          <p:cNvPr id="173" name="Right Arrow 172"/>
          <p:cNvSpPr/>
          <p:nvPr/>
        </p:nvSpPr>
        <p:spPr>
          <a:xfrm>
            <a:off x="4332796" y="1966568"/>
            <a:ext cx="84690" cy="158739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174" name="Straight Connector 173"/>
          <p:cNvCxnSpPr>
            <a:cxnSpLocks/>
            <a:endCxn id="176" idx="1"/>
          </p:cNvCxnSpPr>
          <p:nvPr/>
        </p:nvCxnSpPr>
        <p:spPr>
          <a:xfrm>
            <a:off x="4476324" y="2051623"/>
            <a:ext cx="173699" cy="1077598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476325" y="2050578"/>
            <a:ext cx="347269" cy="109088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3966726" y="2260809"/>
            <a:ext cx="1366593" cy="3702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6" b="1" dirty="0"/>
              <a:t>     Energy     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918290" y="2246813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4318619" y="1758166"/>
            <a:ext cx="0" cy="1375519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065232" y="2189201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38716" y="1185229"/>
            <a:ext cx="3993657" cy="37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6" b="1">
                <a:solidFill>
                  <a:srgbClr val="000090"/>
                </a:solidFill>
              </a:rPr>
              <a:t>FIRST TRANSMUTATION  STEP - FUSION 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382497" y="3485212"/>
            <a:ext cx="4709751" cy="37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6" b="1" dirty="0">
                <a:solidFill>
                  <a:srgbClr val="000090"/>
                </a:solidFill>
              </a:rPr>
              <a:t>SECOND TRANSMUTATION  </a:t>
            </a:r>
            <a:r>
              <a:rPr lang="en-US" sz="1806" b="1" dirty="0">
                <a:solidFill>
                  <a:schemeClr val="accent5">
                    <a:lumMod val="50000"/>
                  </a:schemeClr>
                </a:solidFill>
              </a:rPr>
              <a:t>STEP</a:t>
            </a:r>
            <a:r>
              <a:rPr lang="en-US" sz="1806" b="1" dirty="0">
                <a:solidFill>
                  <a:srgbClr val="000090"/>
                </a:solidFill>
              </a:rPr>
              <a:t> – LANP DECAY</a:t>
            </a:r>
          </a:p>
        </p:txBody>
      </p:sp>
      <p:sp>
        <p:nvSpPr>
          <p:cNvPr id="182" name="Oval 181"/>
          <p:cNvSpPr/>
          <p:nvPr/>
        </p:nvSpPr>
        <p:spPr>
          <a:xfrm>
            <a:off x="1454718" y="4250495"/>
            <a:ext cx="1026342" cy="1050086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106552" y="415768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4" name="TextBox 183"/>
          <p:cNvSpPr txBox="1"/>
          <p:nvPr/>
        </p:nvSpPr>
        <p:spPr>
          <a:xfrm>
            <a:off x="2116911" y="415969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85" name="Oval 184"/>
          <p:cNvSpPr/>
          <p:nvPr/>
        </p:nvSpPr>
        <p:spPr>
          <a:xfrm>
            <a:off x="1451383" y="4247628"/>
            <a:ext cx="1026342" cy="1050086"/>
          </a:xfrm>
          <a:prstGeom prst="ellipse">
            <a:avLst/>
          </a:prstGeom>
          <a:solidFill>
            <a:srgbClr val="A6A6A6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bg1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775239" y="439421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7" name="TextBox 186"/>
          <p:cNvSpPr txBox="1"/>
          <p:nvPr/>
        </p:nvSpPr>
        <p:spPr>
          <a:xfrm>
            <a:off x="1785599" y="439622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188" name="Oval 187"/>
          <p:cNvSpPr/>
          <p:nvPr/>
        </p:nvSpPr>
        <p:spPr>
          <a:xfrm>
            <a:off x="1741138" y="468538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89" name="TextBox 188"/>
          <p:cNvSpPr txBox="1"/>
          <p:nvPr/>
        </p:nvSpPr>
        <p:spPr>
          <a:xfrm>
            <a:off x="1746809" y="468796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0" name="Oval 189"/>
          <p:cNvSpPr/>
          <p:nvPr/>
        </p:nvSpPr>
        <p:spPr>
          <a:xfrm>
            <a:off x="1948084" y="419091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1" name="TextBox 190"/>
          <p:cNvSpPr txBox="1"/>
          <p:nvPr/>
        </p:nvSpPr>
        <p:spPr>
          <a:xfrm>
            <a:off x="1953755" y="419350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2" name="Oval 191"/>
          <p:cNvSpPr/>
          <p:nvPr/>
        </p:nvSpPr>
        <p:spPr>
          <a:xfrm>
            <a:off x="2009409" y="504467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3" name="TextBox 192"/>
          <p:cNvSpPr txBox="1"/>
          <p:nvPr/>
        </p:nvSpPr>
        <p:spPr>
          <a:xfrm>
            <a:off x="2015079" y="504726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4" name="Oval 193"/>
          <p:cNvSpPr/>
          <p:nvPr/>
        </p:nvSpPr>
        <p:spPr>
          <a:xfrm>
            <a:off x="1622655" y="501298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5" name="TextBox 194"/>
          <p:cNvSpPr txBox="1"/>
          <p:nvPr/>
        </p:nvSpPr>
        <p:spPr>
          <a:xfrm>
            <a:off x="1628325" y="501557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6" name="Oval 195"/>
          <p:cNvSpPr/>
          <p:nvPr/>
        </p:nvSpPr>
        <p:spPr>
          <a:xfrm>
            <a:off x="1449048" y="483422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7" name="TextBox 196"/>
          <p:cNvSpPr txBox="1"/>
          <p:nvPr/>
        </p:nvSpPr>
        <p:spPr>
          <a:xfrm>
            <a:off x="1454718" y="483681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198" name="Oval 197"/>
          <p:cNvSpPr/>
          <p:nvPr/>
        </p:nvSpPr>
        <p:spPr>
          <a:xfrm>
            <a:off x="2210004" y="490111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199" name="TextBox 198"/>
          <p:cNvSpPr txBox="1"/>
          <p:nvPr/>
        </p:nvSpPr>
        <p:spPr>
          <a:xfrm>
            <a:off x="2220363" y="490313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00" name="Oval 199"/>
          <p:cNvSpPr/>
          <p:nvPr/>
        </p:nvSpPr>
        <p:spPr>
          <a:xfrm>
            <a:off x="2286427" y="464972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1" name="TextBox 200"/>
          <p:cNvSpPr txBox="1"/>
          <p:nvPr/>
        </p:nvSpPr>
        <p:spPr>
          <a:xfrm>
            <a:off x="2296786" y="465173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02" name="Oval 201"/>
          <p:cNvSpPr/>
          <p:nvPr/>
        </p:nvSpPr>
        <p:spPr>
          <a:xfrm>
            <a:off x="1808951" y="509971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3" name="TextBox 202"/>
          <p:cNvSpPr txBox="1"/>
          <p:nvPr/>
        </p:nvSpPr>
        <p:spPr>
          <a:xfrm>
            <a:off x="1819310" y="510173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04" name="Oval 203"/>
          <p:cNvSpPr/>
          <p:nvPr/>
        </p:nvSpPr>
        <p:spPr>
          <a:xfrm>
            <a:off x="2142708" y="433094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5" name="TextBox 204"/>
          <p:cNvSpPr txBox="1"/>
          <p:nvPr/>
        </p:nvSpPr>
        <p:spPr>
          <a:xfrm>
            <a:off x="2153067" y="433296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06" name="Oval 205"/>
          <p:cNvSpPr/>
          <p:nvPr/>
        </p:nvSpPr>
        <p:spPr>
          <a:xfrm>
            <a:off x="1623637" y="487353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7" name="TextBox 206"/>
          <p:cNvSpPr txBox="1"/>
          <p:nvPr/>
        </p:nvSpPr>
        <p:spPr>
          <a:xfrm>
            <a:off x="1633997" y="487554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08" name="Oval 207"/>
          <p:cNvSpPr/>
          <p:nvPr/>
        </p:nvSpPr>
        <p:spPr>
          <a:xfrm>
            <a:off x="2062044" y="494103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09" name="TextBox 208"/>
          <p:cNvSpPr txBox="1"/>
          <p:nvPr/>
        </p:nvSpPr>
        <p:spPr>
          <a:xfrm>
            <a:off x="2072403" y="494304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0" name="Oval 209"/>
          <p:cNvSpPr/>
          <p:nvPr/>
        </p:nvSpPr>
        <p:spPr>
          <a:xfrm>
            <a:off x="1819312" y="425898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1" name="TextBox 210"/>
          <p:cNvSpPr txBox="1"/>
          <p:nvPr/>
        </p:nvSpPr>
        <p:spPr>
          <a:xfrm>
            <a:off x="1829671" y="426099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2" name="Oval 211"/>
          <p:cNvSpPr/>
          <p:nvPr/>
        </p:nvSpPr>
        <p:spPr>
          <a:xfrm>
            <a:off x="1592557" y="47334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3" name="TextBox 212"/>
          <p:cNvSpPr txBox="1"/>
          <p:nvPr/>
        </p:nvSpPr>
        <p:spPr>
          <a:xfrm>
            <a:off x="1602917" y="47355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4" name="Oval 213"/>
          <p:cNvSpPr/>
          <p:nvPr/>
        </p:nvSpPr>
        <p:spPr>
          <a:xfrm>
            <a:off x="2062044" y="453938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5" name="TextBox 214"/>
          <p:cNvSpPr txBox="1"/>
          <p:nvPr/>
        </p:nvSpPr>
        <p:spPr>
          <a:xfrm>
            <a:off x="2072403" y="454139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6" name="Oval 215"/>
          <p:cNvSpPr/>
          <p:nvPr/>
        </p:nvSpPr>
        <p:spPr>
          <a:xfrm>
            <a:off x="1740517" y="459345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7" name="TextBox 216"/>
          <p:cNvSpPr txBox="1"/>
          <p:nvPr/>
        </p:nvSpPr>
        <p:spPr>
          <a:xfrm>
            <a:off x="1750877" y="459547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18" name="Oval 217"/>
          <p:cNvSpPr/>
          <p:nvPr/>
        </p:nvSpPr>
        <p:spPr>
          <a:xfrm>
            <a:off x="2220364" y="450968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19" name="TextBox 218"/>
          <p:cNvSpPr txBox="1"/>
          <p:nvPr/>
        </p:nvSpPr>
        <p:spPr>
          <a:xfrm>
            <a:off x="2226035" y="451227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0" name="Oval 219"/>
          <p:cNvSpPr/>
          <p:nvPr/>
        </p:nvSpPr>
        <p:spPr>
          <a:xfrm>
            <a:off x="1873429" y="463796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1" name="TextBox 220"/>
          <p:cNvSpPr txBox="1"/>
          <p:nvPr/>
        </p:nvSpPr>
        <p:spPr>
          <a:xfrm>
            <a:off x="1879100" y="464055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2" name="Oval 221"/>
          <p:cNvSpPr/>
          <p:nvPr/>
        </p:nvSpPr>
        <p:spPr>
          <a:xfrm>
            <a:off x="2189284" y="476873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3" name="TextBox 222"/>
          <p:cNvSpPr txBox="1"/>
          <p:nvPr/>
        </p:nvSpPr>
        <p:spPr>
          <a:xfrm>
            <a:off x="2194955" y="477132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4" name="Oval 223"/>
          <p:cNvSpPr/>
          <p:nvPr/>
        </p:nvSpPr>
        <p:spPr>
          <a:xfrm>
            <a:off x="1460257" y="457196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5" name="TextBox 224"/>
          <p:cNvSpPr txBox="1"/>
          <p:nvPr/>
        </p:nvSpPr>
        <p:spPr>
          <a:xfrm>
            <a:off x="1465928" y="457455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6" name="Oval 225"/>
          <p:cNvSpPr/>
          <p:nvPr/>
        </p:nvSpPr>
        <p:spPr>
          <a:xfrm>
            <a:off x="1842349" y="4929883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7" name="TextBox 226"/>
          <p:cNvSpPr txBox="1"/>
          <p:nvPr/>
        </p:nvSpPr>
        <p:spPr>
          <a:xfrm>
            <a:off x="1848020" y="493247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28" name="Oval 227"/>
          <p:cNvSpPr/>
          <p:nvPr/>
        </p:nvSpPr>
        <p:spPr>
          <a:xfrm>
            <a:off x="1995981" y="439934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29" name="TextBox 228"/>
          <p:cNvSpPr txBox="1"/>
          <p:nvPr/>
        </p:nvSpPr>
        <p:spPr>
          <a:xfrm>
            <a:off x="1989992" y="440193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0" name="Oval 229"/>
          <p:cNvSpPr/>
          <p:nvPr/>
        </p:nvSpPr>
        <p:spPr>
          <a:xfrm>
            <a:off x="1960212" y="473349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1" name="TextBox 230"/>
          <p:cNvSpPr txBox="1"/>
          <p:nvPr/>
        </p:nvSpPr>
        <p:spPr>
          <a:xfrm>
            <a:off x="1970571" y="4735507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32" name="Oval 231"/>
          <p:cNvSpPr/>
          <p:nvPr/>
        </p:nvSpPr>
        <p:spPr>
          <a:xfrm>
            <a:off x="1621483" y="450080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3" name="TextBox 232"/>
          <p:cNvSpPr txBox="1"/>
          <p:nvPr/>
        </p:nvSpPr>
        <p:spPr>
          <a:xfrm>
            <a:off x="1631842" y="45028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34" name="Oval 233"/>
          <p:cNvSpPr/>
          <p:nvPr/>
        </p:nvSpPr>
        <p:spPr>
          <a:xfrm>
            <a:off x="1457185" y="44298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5" name="TextBox 234"/>
          <p:cNvSpPr txBox="1"/>
          <p:nvPr/>
        </p:nvSpPr>
        <p:spPr>
          <a:xfrm>
            <a:off x="1467545" y="443189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36" name="Oval 235"/>
          <p:cNvSpPr/>
          <p:nvPr/>
        </p:nvSpPr>
        <p:spPr>
          <a:xfrm>
            <a:off x="1600763" y="425669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7" name="TextBox 236"/>
          <p:cNvSpPr txBox="1"/>
          <p:nvPr/>
        </p:nvSpPr>
        <p:spPr>
          <a:xfrm>
            <a:off x="1606433" y="425928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38" name="Oval 237"/>
          <p:cNvSpPr/>
          <p:nvPr/>
        </p:nvSpPr>
        <p:spPr>
          <a:xfrm>
            <a:off x="1439537" y="428740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39" name="TextBox 238"/>
          <p:cNvSpPr txBox="1"/>
          <p:nvPr/>
        </p:nvSpPr>
        <p:spPr>
          <a:xfrm>
            <a:off x="1445207" y="4289992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40" name="Oval 239"/>
          <p:cNvSpPr/>
          <p:nvPr/>
        </p:nvSpPr>
        <p:spPr>
          <a:xfrm>
            <a:off x="1638992" y="513592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1" name="TextBox 240"/>
          <p:cNvSpPr txBox="1"/>
          <p:nvPr/>
        </p:nvSpPr>
        <p:spPr>
          <a:xfrm>
            <a:off x="1644663" y="513851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42" name="Oval 241"/>
          <p:cNvSpPr/>
          <p:nvPr/>
        </p:nvSpPr>
        <p:spPr>
          <a:xfrm>
            <a:off x="2413667" y="4567260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3" name="TextBox 242"/>
          <p:cNvSpPr txBox="1"/>
          <p:nvPr/>
        </p:nvSpPr>
        <p:spPr>
          <a:xfrm>
            <a:off x="2419338" y="456984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44" name="Oval 243"/>
          <p:cNvSpPr/>
          <p:nvPr/>
        </p:nvSpPr>
        <p:spPr>
          <a:xfrm>
            <a:off x="1730779" y="411992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5" name="TextBox 244"/>
          <p:cNvSpPr txBox="1"/>
          <p:nvPr/>
        </p:nvSpPr>
        <p:spPr>
          <a:xfrm>
            <a:off x="1741138" y="412193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6" name="Oval 245"/>
          <p:cNvSpPr/>
          <p:nvPr/>
        </p:nvSpPr>
        <p:spPr>
          <a:xfrm>
            <a:off x="1429177" y="500734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7" name="TextBox 246"/>
          <p:cNvSpPr txBox="1"/>
          <p:nvPr/>
        </p:nvSpPr>
        <p:spPr>
          <a:xfrm>
            <a:off x="1439536" y="500936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48" name="Oval 247"/>
          <p:cNvSpPr/>
          <p:nvPr/>
        </p:nvSpPr>
        <p:spPr>
          <a:xfrm>
            <a:off x="2325031" y="481233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49" name="TextBox 248"/>
          <p:cNvSpPr txBox="1"/>
          <p:nvPr/>
        </p:nvSpPr>
        <p:spPr>
          <a:xfrm>
            <a:off x="2335391" y="481435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50" name="Oval 249"/>
          <p:cNvSpPr/>
          <p:nvPr/>
        </p:nvSpPr>
        <p:spPr>
          <a:xfrm>
            <a:off x="2172468" y="5083402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1" name="TextBox 250"/>
          <p:cNvSpPr txBox="1"/>
          <p:nvPr/>
        </p:nvSpPr>
        <p:spPr>
          <a:xfrm>
            <a:off x="2178138" y="5085991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52" name="Oval 251"/>
          <p:cNvSpPr/>
          <p:nvPr/>
        </p:nvSpPr>
        <p:spPr>
          <a:xfrm>
            <a:off x="2335391" y="4308246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3" name="TextBox 252"/>
          <p:cNvSpPr txBox="1"/>
          <p:nvPr/>
        </p:nvSpPr>
        <p:spPr>
          <a:xfrm>
            <a:off x="2327867" y="433497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54" name="Oval 253"/>
          <p:cNvSpPr/>
          <p:nvPr/>
        </p:nvSpPr>
        <p:spPr>
          <a:xfrm>
            <a:off x="1330461" y="469066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5" name="TextBox 254"/>
          <p:cNvSpPr txBox="1"/>
          <p:nvPr/>
        </p:nvSpPr>
        <p:spPr>
          <a:xfrm>
            <a:off x="1340820" y="469268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56" name="Right Arrow 255"/>
          <p:cNvSpPr/>
          <p:nvPr/>
        </p:nvSpPr>
        <p:spPr>
          <a:xfrm>
            <a:off x="2968878" y="4678450"/>
            <a:ext cx="408081" cy="267629"/>
          </a:xfrm>
          <a:prstGeom prst="rightArrow">
            <a:avLst>
              <a:gd name="adj1" fmla="val 50000"/>
              <a:gd name="adj2" fmla="val 43982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7" name="Oval 256"/>
          <p:cNvSpPr/>
          <p:nvPr/>
        </p:nvSpPr>
        <p:spPr>
          <a:xfrm>
            <a:off x="1296265" y="454751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58" name="TextBox 257"/>
          <p:cNvSpPr txBox="1"/>
          <p:nvPr/>
        </p:nvSpPr>
        <p:spPr>
          <a:xfrm>
            <a:off x="1306625" y="454953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59" name="Oval 258"/>
          <p:cNvSpPr/>
          <p:nvPr/>
        </p:nvSpPr>
        <p:spPr>
          <a:xfrm>
            <a:off x="1383223" y="483012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60" name="TextBox 259"/>
          <p:cNvSpPr txBox="1"/>
          <p:nvPr/>
        </p:nvSpPr>
        <p:spPr>
          <a:xfrm>
            <a:off x="1388893" y="483271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61" name="Frame 260"/>
          <p:cNvSpPr/>
          <p:nvPr/>
        </p:nvSpPr>
        <p:spPr>
          <a:xfrm>
            <a:off x="1192301" y="4023241"/>
            <a:ext cx="6766265" cy="1502955"/>
          </a:xfrm>
          <a:prstGeom prst="frame">
            <a:avLst>
              <a:gd name="adj1" fmla="val 0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chemeClr val="tx1"/>
              </a:solidFill>
            </a:endParaRPr>
          </a:p>
        </p:txBody>
      </p:sp>
      <p:cxnSp>
        <p:nvCxnSpPr>
          <p:cNvPr id="262" name="Straight Connector 261"/>
          <p:cNvCxnSpPr/>
          <p:nvPr/>
        </p:nvCxnSpPr>
        <p:spPr>
          <a:xfrm>
            <a:off x="3796914" y="4806037"/>
            <a:ext cx="737260" cy="18906"/>
          </a:xfrm>
          <a:prstGeom prst="line">
            <a:avLst/>
          </a:prstGeom>
          <a:ln w="317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5695243" y="4452879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64" name="TextBox 263"/>
          <p:cNvSpPr txBox="1"/>
          <p:nvPr/>
        </p:nvSpPr>
        <p:spPr>
          <a:xfrm>
            <a:off x="5705603" y="4454892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65" name="Oval 264"/>
          <p:cNvSpPr/>
          <p:nvPr/>
        </p:nvSpPr>
        <p:spPr>
          <a:xfrm>
            <a:off x="5661142" y="474404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66" name="TextBox 265"/>
          <p:cNvSpPr txBox="1"/>
          <p:nvPr/>
        </p:nvSpPr>
        <p:spPr>
          <a:xfrm>
            <a:off x="5666813" y="474663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67" name="Oval 266"/>
          <p:cNvSpPr/>
          <p:nvPr/>
        </p:nvSpPr>
        <p:spPr>
          <a:xfrm>
            <a:off x="5868088" y="424957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68" name="TextBox 267"/>
          <p:cNvSpPr txBox="1"/>
          <p:nvPr/>
        </p:nvSpPr>
        <p:spPr>
          <a:xfrm>
            <a:off x="5873759" y="425216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69" name="Oval 268"/>
          <p:cNvSpPr/>
          <p:nvPr/>
        </p:nvSpPr>
        <p:spPr>
          <a:xfrm>
            <a:off x="5929413" y="510334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0" name="TextBox 269"/>
          <p:cNvSpPr txBox="1"/>
          <p:nvPr/>
        </p:nvSpPr>
        <p:spPr>
          <a:xfrm>
            <a:off x="5935084" y="510593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71" name="Oval 270"/>
          <p:cNvSpPr/>
          <p:nvPr/>
        </p:nvSpPr>
        <p:spPr>
          <a:xfrm>
            <a:off x="5542659" y="507165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2" name="TextBox 271"/>
          <p:cNvSpPr txBox="1"/>
          <p:nvPr/>
        </p:nvSpPr>
        <p:spPr>
          <a:xfrm>
            <a:off x="5548329" y="5074247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73" name="Oval 272"/>
          <p:cNvSpPr/>
          <p:nvPr/>
        </p:nvSpPr>
        <p:spPr>
          <a:xfrm>
            <a:off x="5369052" y="4892897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4" name="TextBox 273"/>
          <p:cNvSpPr txBox="1"/>
          <p:nvPr/>
        </p:nvSpPr>
        <p:spPr>
          <a:xfrm>
            <a:off x="5374722" y="4895486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75" name="Oval 274"/>
          <p:cNvSpPr/>
          <p:nvPr/>
        </p:nvSpPr>
        <p:spPr>
          <a:xfrm>
            <a:off x="6130009" y="4959786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6" name="TextBox 275"/>
          <p:cNvSpPr txBox="1"/>
          <p:nvPr/>
        </p:nvSpPr>
        <p:spPr>
          <a:xfrm>
            <a:off x="6140367" y="496179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77" name="Oval 276"/>
          <p:cNvSpPr/>
          <p:nvPr/>
        </p:nvSpPr>
        <p:spPr>
          <a:xfrm>
            <a:off x="6206431" y="470839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78" name="TextBox 277"/>
          <p:cNvSpPr txBox="1"/>
          <p:nvPr/>
        </p:nvSpPr>
        <p:spPr>
          <a:xfrm>
            <a:off x="6216790" y="471040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79" name="Oval 278"/>
          <p:cNvSpPr/>
          <p:nvPr/>
        </p:nvSpPr>
        <p:spPr>
          <a:xfrm>
            <a:off x="5425606" y="445600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80" name="TextBox 279"/>
          <p:cNvSpPr txBox="1"/>
          <p:nvPr/>
        </p:nvSpPr>
        <p:spPr>
          <a:xfrm>
            <a:off x="5435966" y="445801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1" name="Oval 280"/>
          <p:cNvSpPr/>
          <p:nvPr/>
        </p:nvSpPr>
        <p:spPr>
          <a:xfrm>
            <a:off x="5728955" y="5158387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82" name="TextBox 281"/>
          <p:cNvSpPr txBox="1"/>
          <p:nvPr/>
        </p:nvSpPr>
        <p:spPr>
          <a:xfrm>
            <a:off x="5739314" y="5160400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3" name="Oval 282"/>
          <p:cNvSpPr/>
          <p:nvPr/>
        </p:nvSpPr>
        <p:spPr>
          <a:xfrm>
            <a:off x="6062713" y="438961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84" name="TextBox 283"/>
          <p:cNvSpPr txBox="1"/>
          <p:nvPr/>
        </p:nvSpPr>
        <p:spPr>
          <a:xfrm>
            <a:off x="6073071" y="4391629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5" name="Oval 284"/>
          <p:cNvSpPr/>
          <p:nvPr/>
        </p:nvSpPr>
        <p:spPr>
          <a:xfrm>
            <a:off x="5543641" y="4932198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86" name="TextBox 285"/>
          <p:cNvSpPr txBox="1"/>
          <p:nvPr/>
        </p:nvSpPr>
        <p:spPr>
          <a:xfrm>
            <a:off x="5554001" y="4934211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7" name="Oval 286"/>
          <p:cNvSpPr/>
          <p:nvPr/>
        </p:nvSpPr>
        <p:spPr>
          <a:xfrm>
            <a:off x="5982048" y="4999704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88" name="TextBox 287"/>
          <p:cNvSpPr txBox="1"/>
          <p:nvPr/>
        </p:nvSpPr>
        <p:spPr>
          <a:xfrm>
            <a:off x="5992407" y="500171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89" name="Oval 288"/>
          <p:cNvSpPr/>
          <p:nvPr/>
        </p:nvSpPr>
        <p:spPr>
          <a:xfrm>
            <a:off x="5739316" y="4317652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0" name="TextBox 289"/>
          <p:cNvSpPr txBox="1"/>
          <p:nvPr/>
        </p:nvSpPr>
        <p:spPr>
          <a:xfrm>
            <a:off x="5749675" y="431966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91" name="Oval 290"/>
          <p:cNvSpPr/>
          <p:nvPr/>
        </p:nvSpPr>
        <p:spPr>
          <a:xfrm>
            <a:off x="5512561" y="47921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2" name="TextBox 291"/>
          <p:cNvSpPr txBox="1"/>
          <p:nvPr/>
        </p:nvSpPr>
        <p:spPr>
          <a:xfrm>
            <a:off x="5522921" y="479417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93" name="Oval 292"/>
          <p:cNvSpPr/>
          <p:nvPr/>
        </p:nvSpPr>
        <p:spPr>
          <a:xfrm>
            <a:off x="5982048" y="4598050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4" name="TextBox 293"/>
          <p:cNvSpPr txBox="1"/>
          <p:nvPr/>
        </p:nvSpPr>
        <p:spPr>
          <a:xfrm>
            <a:off x="5992407" y="4600063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95" name="Oval 294"/>
          <p:cNvSpPr/>
          <p:nvPr/>
        </p:nvSpPr>
        <p:spPr>
          <a:xfrm>
            <a:off x="5660521" y="4652125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6" name="TextBox 295"/>
          <p:cNvSpPr txBox="1"/>
          <p:nvPr/>
        </p:nvSpPr>
        <p:spPr>
          <a:xfrm>
            <a:off x="5670881" y="4654138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297" name="Oval 296"/>
          <p:cNvSpPr/>
          <p:nvPr/>
        </p:nvSpPr>
        <p:spPr>
          <a:xfrm>
            <a:off x="6140368" y="456835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298" name="TextBox 297"/>
          <p:cNvSpPr txBox="1"/>
          <p:nvPr/>
        </p:nvSpPr>
        <p:spPr>
          <a:xfrm>
            <a:off x="6146039" y="4570943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299" name="Oval 298"/>
          <p:cNvSpPr/>
          <p:nvPr/>
        </p:nvSpPr>
        <p:spPr>
          <a:xfrm>
            <a:off x="5793433" y="4696635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00" name="TextBox 299"/>
          <p:cNvSpPr txBox="1"/>
          <p:nvPr/>
        </p:nvSpPr>
        <p:spPr>
          <a:xfrm>
            <a:off x="5799104" y="4699225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1" name="Oval 300"/>
          <p:cNvSpPr/>
          <p:nvPr/>
        </p:nvSpPr>
        <p:spPr>
          <a:xfrm>
            <a:off x="5625364" y="442889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02" name="TextBox 301"/>
          <p:cNvSpPr txBox="1"/>
          <p:nvPr/>
        </p:nvSpPr>
        <p:spPr>
          <a:xfrm>
            <a:off x="5631035" y="443148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3" name="Oval 302"/>
          <p:cNvSpPr/>
          <p:nvPr/>
        </p:nvSpPr>
        <p:spPr>
          <a:xfrm>
            <a:off x="6109288" y="482740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04" name="TextBox 303"/>
          <p:cNvSpPr txBox="1"/>
          <p:nvPr/>
        </p:nvSpPr>
        <p:spPr>
          <a:xfrm>
            <a:off x="6114959" y="482999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5" name="Oval 304"/>
          <p:cNvSpPr/>
          <p:nvPr/>
        </p:nvSpPr>
        <p:spPr>
          <a:xfrm>
            <a:off x="5380261" y="4630629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06" name="TextBox 305"/>
          <p:cNvSpPr txBox="1"/>
          <p:nvPr/>
        </p:nvSpPr>
        <p:spPr>
          <a:xfrm>
            <a:off x="5385932" y="4633219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7" name="Oval 306"/>
          <p:cNvSpPr/>
          <p:nvPr/>
        </p:nvSpPr>
        <p:spPr>
          <a:xfrm>
            <a:off x="5762353" y="4988551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08" name="TextBox 307"/>
          <p:cNvSpPr txBox="1"/>
          <p:nvPr/>
        </p:nvSpPr>
        <p:spPr>
          <a:xfrm>
            <a:off x="5768024" y="4991140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09" name="Oval 308"/>
          <p:cNvSpPr/>
          <p:nvPr/>
        </p:nvSpPr>
        <p:spPr>
          <a:xfrm>
            <a:off x="5915985" y="4458014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0" name="TextBox 309"/>
          <p:cNvSpPr txBox="1"/>
          <p:nvPr/>
        </p:nvSpPr>
        <p:spPr>
          <a:xfrm>
            <a:off x="5921656" y="4460604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11" name="Oval 310"/>
          <p:cNvSpPr/>
          <p:nvPr/>
        </p:nvSpPr>
        <p:spPr>
          <a:xfrm>
            <a:off x="5880217" y="4792161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2" name="TextBox 311"/>
          <p:cNvSpPr txBox="1"/>
          <p:nvPr/>
        </p:nvSpPr>
        <p:spPr>
          <a:xfrm>
            <a:off x="5890575" y="4794175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sp>
        <p:nvSpPr>
          <p:cNvPr id="313" name="Oval 312"/>
          <p:cNvSpPr/>
          <p:nvPr/>
        </p:nvSpPr>
        <p:spPr>
          <a:xfrm>
            <a:off x="5569183" y="4282808"/>
            <a:ext cx="230054" cy="24626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4" name="TextBox 313"/>
          <p:cNvSpPr txBox="1"/>
          <p:nvPr/>
        </p:nvSpPr>
        <p:spPr>
          <a:xfrm>
            <a:off x="5574854" y="4285398"/>
            <a:ext cx="285656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n</a:t>
            </a:r>
            <a:r>
              <a:rPr lang="en-US" sz="903" baseline="30000"/>
              <a:t>o</a:t>
            </a:r>
            <a:endParaRPr lang="en-US" sz="903"/>
          </a:p>
        </p:txBody>
      </p:sp>
      <p:sp>
        <p:nvSpPr>
          <p:cNvPr id="315" name="Oval 314"/>
          <p:cNvSpPr/>
          <p:nvPr/>
        </p:nvSpPr>
        <p:spPr>
          <a:xfrm>
            <a:off x="5541487" y="4559473"/>
            <a:ext cx="230054" cy="2462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16" name="TextBox 315"/>
          <p:cNvSpPr txBox="1"/>
          <p:nvPr/>
        </p:nvSpPr>
        <p:spPr>
          <a:xfrm>
            <a:off x="5551847" y="4561486"/>
            <a:ext cx="284052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p</a:t>
            </a:r>
            <a:r>
              <a:rPr lang="en-US" sz="903" baseline="30000"/>
              <a:t>+</a:t>
            </a:r>
            <a:endParaRPr lang="en-US" sz="903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4094011" y="4543411"/>
            <a:ext cx="55562" cy="27151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flipV="1">
            <a:off x="4294345" y="4445660"/>
            <a:ext cx="267937" cy="36737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>
            <a:off x="3883706" y="4817331"/>
            <a:ext cx="173609" cy="19824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0" name="Object 319"/>
          <p:cNvGraphicFramePr>
            <a:graphicFrameLocks noChangeAspect="1"/>
          </p:cNvGraphicFramePr>
          <p:nvPr>
            <p:extLst/>
          </p:nvPr>
        </p:nvGraphicFramePr>
        <p:xfrm>
          <a:off x="4562281" y="4280401"/>
          <a:ext cx="105121" cy="10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5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320" name="Object 3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281" y="4280401"/>
                        <a:ext cx="105121" cy="105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" name="Object 320"/>
          <p:cNvGraphicFramePr>
            <a:graphicFrameLocks noChangeAspect="1"/>
          </p:cNvGraphicFramePr>
          <p:nvPr>
            <p:extLst/>
          </p:nvPr>
        </p:nvGraphicFramePr>
        <p:xfrm>
          <a:off x="4321149" y="4227876"/>
          <a:ext cx="86008" cy="12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321" name="Object 3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1149" y="4227876"/>
                        <a:ext cx="86008" cy="124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" name="Object 321"/>
          <p:cNvGraphicFramePr>
            <a:graphicFrameLocks noChangeAspect="1"/>
          </p:cNvGraphicFramePr>
          <p:nvPr>
            <p:extLst/>
          </p:nvPr>
        </p:nvGraphicFramePr>
        <p:xfrm>
          <a:off x="4591039" y="4129833"/>
          <a:ext cx="86008" cy="12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322" name="Object 3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1039" y="4129833"/>
                        <a:ext cx="86008" cy="124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" name="Object 322"/>
          <p:cNvGraphicFramePr>
            <a:graphicFrameLocks noChangeAspect="1"/>
          </p:cNvGraphicFramePr>
          <p:nvPr>
            <p:extLst/>
          </p:nvPr>
        </p:nvGraphicFramePr>
        <p:xfrm>
          <a:off x="4058725" y="5010825"/>
          <a:ext cx="105121" cy="15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9" imgW="139700" imgH="203200" progId="Equation.3">
                  <p:embed/>
                </p:oleObj>
              </mc:Choice>
              <mc:Fallback>
                <p:oleObj name="Equation" r:id="rId9" imgW="139700" imgH="203200" progId="Equation.3">
                  <p:embed/>
                  <p:pic>
                    <p:nvPicPr>
                      <p:cNvPr id="323" name="Object 3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8725" y="5010825"/>
                        <a:ext cx="105121" cy="152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" name="Object 323"/>
          <p:cNvGraphicFramePr>
            <a:graphicFrameLocks noChangeAspect="1"/>
          </p:cNvGraphicFramePr>
          <p:nvPr>
            <p:extLst/>
          </p:nvPr>
        </p:nvGraphicFramePr>
        <p:xfrm>
          <a:off x="4097014" y="4365213"/>
          <a:ext cx="105121" cy="15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11" imgW="139700" imgH="203200" progId="Equation.3">
                  <p:embed/>
                </p:oleObj>
              </mc:Choice>
              <mc:Fallback>
                <p:oleObj name="Equation" r:id="rId11" imgW="139700" imgH="203200" progId="Equation.3">
                  <p:embed/>
                  <p:pic>
                    <p:nvPicPr>
                      <p:cNvPr id="324" name="Object 3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7014" y="4365213"/>
                        <a:ext cx="105121" cy="152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" name="Object 324"/>
          <p:cNvGraphicFramePr>
            <a:graphicFrameLocks noChangeAspect="1"/>
          </p:cNvGraphicFramePr>
          <p:nvPr>
            <p:extLst/>
          </p:nvPr>
        </p:nvGraphicFramePr>
        <p:xfrm>
          <a:off x="4135094" y="5008572"/>
          <a:ext cx="95564" cy="7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12" imgW="127000" imgH="101600" progId="Equation.3">
                  <p:embed/>
                </p:oleObj>
              </mc:Choice>
              <mc:Fallback>
                <p:oleObj name="Equation" r:id="rId12" imgW="127000" imgH="101600" progId="Equation.3">
                  <p:embed/>
                  <p:pic>
                    <p:nvPicPr>
                      <p:cNvPr id="325" name="Object 3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35094" y="5008572"/>
                        <a:ext cx="95564" cy="7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TextBox 326"/>
          <p:cNvSpPr txBox="1"/>
          <p:nvPr/>
        </p:nvSpPr>
        <p:spPr>
          <a:xfrm>
            <a:off x="6630877" y="4565330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4889596" y="4558149"/>
            <a:ext cx="338554" cy="462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8" b="1"/>
              <a:t>+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4118457" y="4211023"/>
            <a:ext cx="268022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"/>
              <a:t>+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4642366" y="4211022"/>
            <a:ext cx="479618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3"/>
              <a:t>(He-4)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226299" y="4702629"/>
            <a:ext cx="411118" cy="669471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cxnSp>
        <p:nvCxnSpPr>
          <p:cNvPr id="333" name="Straight Arrow Connector 332"/>
          <p:cNvCxnSpPr/>
          <p:nvPr/>
        </p:nvCxnSpPr>
        <p:spPr>
          <a:xfrm>
            <a:off x="7066799" y="4128930"/>
            <a:ext cx="228" cy="1291170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 rot="16200000">
            <a:off x="6860767" y="4607916"/>
            <a:ext cx="1141723" cy="41658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7" b="1" dirty="0"/>
              <a:t>+ Energy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82502FB2-E078-EE46-A918-4B04316A6346}"/>
              </a:ext>
            </a:extLst>
          </p:cNvPr>
          <p:cNvSpPr txBox="1"/>
          <p:nvPr/>
        </p:nvSpPr>
        <p:spPr>
          <a:xfrm>
            <a:off x="612323" y="5727701"/>
            <a:ext cx="805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Followed by:     RARE ISOTOPE DECAY PROCESSES – theoretically possible / unlikely</a:t>
            </a:r>
          </a:p>
          <a:p>
            <a:r>
              <a:rPr lang="en-US" b="1" dirty="0">
                <a:solidFill>
                  <a:srgbClr val="00B050"/>
                </a:solidFill>
              </a:rPr>
              <a:t>      and/or          NUCLEAR FISSION – Theoretically capable of spontaneous fission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85DA2806-9170-EB4B-87BA-B9B4CD24E0F2}"/>
              </a:ext>
            </a:extLst>
          </p:cNvPr>
          <p:cNvSpPr/>
          <p:nvPr/>
        </p:nvSpPr>
        <p:spPr>
          <a:xfrm>
            <a:off x="121024" y="161364"/>
            <a:ext cx="8902776" cy="6532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02A97B4-7DDE-DE41-BE6A-B1FD85073011}"/>
              </a:ext>
            </a:extLst>
          </p:cNvPr>
          <p:cNvSpPr/>
          <p:nvPr/>
        </p:nvSpPr>
        <p:spPr>
          <a:xfrm>
            <a:off x="88900" y="118946"/>
            <a:ext cx="8969375" cy="661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7B28C46-EA80-D147-9D4D-690FEE972381}"/>
              </a:ext>
            </a:extLst>
          </p:cNvPr>
          <p:cNvSpPr txBox="1"/>
          <p:nvPr/>
        </p:nvSpPr>
        <p:spPr>
          <a:xfrm>
            <a:off x="601660" y="469900"/>
            <a:ext cx="804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C</a:t>
            </a:r>
            <a:r>
              <a:rPr lang="en-US" sz="2400" b="1" u="sng" dirty="0">
                <a:solidFill>
                  <a:srgbClr val="002060"/>
                </a:solidFill>
              </a:rPr>
              <a:t>OLD</a:t>
            </a:r>
            <a:r>
              <a:rPr lang="en-US" sz="2800" b="1" u="sng" dirty="0">
                <a:solidFill>
                  <a:srgbClr val="002060"/>
                </a:solidFill>
              </a:rPr>
              <a:t> F</a:t>
            </a:r>
            <a:r>
              <a:rPr lang="en-US" sz="2400" b="1" u="sng" dirty="0">
                <a:solidFill>
                  <a:srgbClr val="002060"/>
                </a:solidFill>
              </a:rPr>
              <a:t>USION</a:t>
            </a:r>
            <a:r>
              <a:rPr lang="en-US" sz="2800" b="1" u="sng" dirty="0">
                <a:solidFill>
                  <a:srgbClr val="002060"/>
                </a:solidFill>
              </a:rPr>
              <a:t> T</a:t>
            </a:r>
            <a:r>
              <a:rPr lang="en-US" sz="2400" b="1" u="sng" dirty="0">
                <a:solidFill>
                  <a:srgbClr val="002060"/>
                </a:solidFill>
              </a:rPr>
              <a:t>RANSMUTATIONS </a:t>
            </a:r>
            <a:r>
              <a:rPr lang="en-US" sz="28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RE </a:t>
            </a:r>
            <a:r>
              <a:rPr lang="en-US" sz="2800" b="1" u="sng" dirty="0">
                <a:solidFill>
                  <a:srgbClr val="002060"/>
                </a:solidFill>
              </a:rPr>
              <a:t>A T</a:t>
            </a:r>
            <a:r>
              <a:rPr lang="en-US" sz="2400" b="1" u="sng" dirty="0">
                <a:solidFill>
                  <a:srgbClr val="002060"/>
                </a:solidFill>
              </a:rPr>
              <a:t>WO</a:t>
            </a:r>
            <a:r>
              <a:rPr lang="en-US" sz="2800" b="1" u="sng" dirty="0">
                <a:solidFill>
                  <a:srgbClr val="002060"/>
                </a:solidFill>
              </a:rPr>
              <a:t> S</a:t>
            </a:r>
            <a:r>
              <a:rPr lang="en-US" sz="2400" b="1" u="sng" dirty="0">
                <a:solidFill>
                  <a:srgbClr val="002060"/>
                </a:solidFill>
              </a:rPr>
              <a:t>TEP</a:t>
            </a:r>
            <a:r>
              <a:rPr lang="en-US" sz="2800" b="1" u="sng" dirty="0">
                <a:solidFill>
                  <a:srgbClr val="002060"/>
                </a:solidFill>
              </a:rPr>
              <a:t> P</a:t>
            </a:r>
            <a:r>
              <a:rPr lang="en-US" sz="2400" b="1" u="sng" dirty="0">
                <a:solidFill>
                  <a:srgbClr val="002060"/>
                </a:solidFill>
              </a:rPr>
              <a:t>ROCESS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48ABD68-206B-7D4E-84DA-658A927E48EE}"/>
              </a:ext>
            </a:extLst>
          </p:cNvPr>
          <p:cNvSpPr txBox="1"/>
          <p:nvPr/>
        </p:nvSpPr>
        <p:spPr>
          <a:xfrm>
            <a:off x="3465056" y="6536029"/>
            <a:ext cx="220791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Danszumski@gmail.com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39" name="Right Arrow 338">
            <a:extLst>
              <a:ext uri="{FF2B5EF4-FFF2-40B4-BE49-F238E27FC236}">
                <a16:creationId xmlns:a16="http://schemas.microsoft.com/office/drawing/2014/main" id="{98A5A531-8D4E-8C49-835F-98824BECA4C4}"/>
              </a:ext>
            </a:extLst>
          </p:cNvPr>
          <p:cNvSpPr/>
          <p:nvPr/>
        </p:nvSpPr>
        <p:spPr>
          <a:xfrm>
            <a:off x="7070756" y="4637289"/>
            <a:ext cx="107277" cy="138401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60F5DB26-AA5D-774D-8EC2-EA748291B0A6}"/>
              </a:ext>
            </a:extLst>
          </p:cNvPr>
          <p:cNvSpPr txBox="1"/>
          <p:nvPr/>
        </p:nvSpPr>
        <p:spPr>
          <a:xfrm>
            <a:off x="7349316" y="2650293"/>
            <a:ext cx="432439" cy="494688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sz="1303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5DF7270D-20BE-8147-93A8-FE9A311262DD}"/>
              </a:ext>
            </a:extLst>
          </p:cNvPr>
          <p:cNvSpPr txBox="1"/>
          <p:nvPr/>
        </p:nvSpPr>
        <p:spPr>
          <a:xfrm rot="16200000">
            <a:off x="6863357" y="2214584"/>
            <a:ext cx="1416496" cy="41658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7" b="1" dirty="0"/>
              <a:t>+/- Energy</a:t>
            </a:r>
          </a:p>
        </p:txBody>
      </p:sp>
      <p:sp>
        <p:nvSpPr>
          <p:cNvPr id="342" name="Right Arrow 341">
            <a:extLst>
              <a:ext uri="{FF2B5EF4-FFF2-40B4-BE49-F238E27FC236}">
                <a16:creationId xmlns:a16="http://schemas.microsoft.com/office/drawing/2014/main" id="{B73D2584-6C66-414F-B3C5-538F1B749F6E}"/>
              </a:ext>
            </a:extLst>
          </p:cNvPr>
          <p:cNvSpPr/>
          <p:nvPr/>
        </p:nvSpPr>
        <p:spPr>
          <a:xfrm>
            <a:off x="7197756" y="2608917"/>
            <a:ext cx="107277" cy="138401"/>
          </a:xfrm>
          <a:prstGeom prst="rightArrow">
            <a:avLst>
              <a:gd name="adj1" fmla="val 20621"/>
              <a:gd name="adj2" fmla="val 47915"/>
            </a:avLst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2B8D516F-7689-1C44-BAAB-21B6DB3C5D43}"/>
              </a:ext>
            </a:extLst>
          </p:cNvPr>
          <p:cNvCxnSpPr/>
          <p:nvPr/>
        </p:nvCxnSpPr>
        <p:spPr>
          <a:xfrm>
            <a:off x="7197527" y="1778130"/>
            <a:ext cx="228" cy="1291170"/>
          </a:xfrm>
          <a:prstGeom prst="straightConnector1">
            <a:avLst/>
          </a:prstGeom>
          <a:ln w="9525">
            <a:solidFill>
              <a:schemeClr val="tx1"/>
            </a:solidFill>
            <a:headEnd type="stealth" w="med" len="lg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7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12367</TotalTime>
  <Words>5195</Words>
  <Application>Microsoft Macintosh PowerPoint</Application>
  <PresentationFormat>On-screen Show (4:3)</PresentationFormat>
  <Paragraphs>2941</Paragraphs>
  <Slides>64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Cambria Math</vt:lpstr>
      <vt:lpstr>Helvetica</vt:lpstr>
      <vt:lpstr>Lucida Grande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Nuclear Reaction</vt:lpstr>
      <vt:lpstr>Complex Nuclear Reaction</vt:lpstr>
      <vt:lpstr>Complex Nuclear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870</cp:revision>
  <cp:lastPrinted>2022-09-16T04:36:20Z</cp:lastPrinted>
  <dcterms:created xsi:type="dcterms:W3CDTF">2022-09-14T22:34:37Z</dcterms:created>
  <dcterms:modified xsi:type="dcterms:W3CDTF">2022-09-27T06:58:16Z</dcterms:modified>
</cp:coreProperties>
</file>