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93" r:id="rId3"/>
    <p:sldId id="314" r:id="rId4"/>
    <p:sldId id="315" r:id="rId5"/>
    <p:sldId id="316" r:id="rId6"/>
    <p:sldId id="317" r:id="rId7"/>
    <p:sldId id="318" r:id="rId8"/>
    <p:sldId id="299" r:id="rId9"/>
    <p:sldId id="300" r:id="rId10"/>
    <p:sldId id="312" r:id="rId11"/>
    <p:sldId id="302" r:id="rId12"/>
    <p:sldId id="303" r:id="rId13"/>
    <p:sldId id="304" r:id="rId14"/>
    <p:sldId id="305" r:id="rId15"/>
    <p:sldId id="313" r:id="rId16"/>
    <p:sldId id="306" r:id="rId17"/>
    <p:sldId id="307" r:id="rId18"/>
    <p:sldId id="309" r:id="rId19"/>
    <p:sldId id="310" r:id="rId20"/>
    <p:sldId id="319" r:id="rId21"/>
    <p:sldId id="311" r:id="rId22"/>
    <p:sldId id="320" r:id="rId23"/>
  </p:sldIdLst>
  <p:sldSz cx="12192000" cy="6858000"/>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4870" cy="502835"/>
          </a:xfrm>
          <a:prstGeom prst="rect">
            <a:avLst/>
          </a:prstGeom>
        </p:spPr>
        <p:txBody>
          <a:bodyPr vert="horz" lIns="96630" tIns="48314" rIns="96630" bIns="48314" rtlCol="0"/>
          <a:lstStyle>
            <a:lvl1pPr algn="l">
              <a:defRPr sz="1200"/>
            </a:lvl1pPr>
          </a:lstStyle>
          <a:p>
            <a:endParaRPr lang="fr-BE"/>
          </a:p>
        </p:txBody>
      </p:sp>
      <p:sp>
        <p:nvSpPr>
          <p:cNvPr id="3" name="Espace réservé de la date 2"/>
          <p:cNvSpPr>
            <a:spLocks noGrp="1"/>
          </p:cNvSpPr>
          <p:nvPr>
            <p:ph type="dt" idx="1"/>
          </p:nvPr>
        </p:nvSpPr>
        <p:spPr>
          <a:xfrm>
            <a:off x="3901699" y="1"/>
            <a:ext cx="2984870" cy="502835"/>
          </a:xfrm>
          <a:prstGeom prst="rect">
            <a:avLst/>
          </a:prstGeom>
        </p:spPr>
        <p:txBody>
          <a:bodyPr vert="horz" lIns="96630" tIns="48314" rIns="96630" bIns="48314" rtlCol="0"/>
          <a:lstStyle>
            <a:lvl1pPr algn="r">
              <a:defRPr sz="1200"/>
            </a:lvl1pPr>
          </a:lstStyle>
          <a:p>
            <a:fld id="{1F3F5452-B5F7-4E0A-9F8A-678BE6A9A47F}" type="datetimeFigureOut">
              <a:rPr lang="fr-BE" smtClean="0"/>
              <a:t>23-08-21</a:t>
            </a:fld>
            <a:endParaRPr lang="fr-BE"/>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0" tIns="48314" rIns="96630" bIns="48314" rtlCol="0" anchor="ctr"/>
          <a:lstStyle/>
          <a:p>
            <a:endParaRPr lang="fr-BE"/>
          </a:p>
        </p:txBody>
      </p:sp>
      <p:sp>
        <p:nvSpPr>
          <p:cNvPr id="5" name="Espace réservé des notes 4"/>
          <p:cNvSpPr>
            <a:spLocks noGrp="1"/>
          </p:cNvSpPr>
          <p:nvPr>
            <p:ph type="body" sz="quarter" idx="3"/>
          </p:nvPr>
        </p:nvSpPr>
        <p:spPr>
          <a:xfrm>
            <a:off x="688817" y="4823034"/>
            <a:ext cx="5510530" cy="3946118"/>
          </a:xfrm>
          <a:prstGeom prst="rect">
            <a:avLst/>
          </a:prstGeom>
        </p:spPr>
        <p:txBody>
          <a:bodyPr vert="horz" lIns="96630" tIns="48314" rIns="96630" bIns="4831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519055"/>
            <a:ext cx="2984870" cy="502834"/>
          </a:xfrm>
          <a:prstGeom prst="rect">
            <a:avLst/>
          </a:prstGeom>
        </p:spPr>
        <p:txBody>
          <a:bodyPr vert="horz" lIns="96630" tIns="48314" rIns="96630" bIns="48314"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901699" y="9519055"/>
            <a:ext cx="2984870" cy="502834"/>
          </a:xfrm>
          <a:prstGeom prst="rect">
            <a:avLst/>
          </a:prstGeom>
        </p:spPr>
        <p:txBody>
          <a:bodyPr vert="horz" lIns="96630" tIns="48314" rIns="96630" bIns="48314" rtlCol="0" anchor="b"/>
          <a:lstStyle>
            <a:lvl1pPr algn="r">
              <a:defRPr sz="1200"/>
            </a:lvl1pPr>
          </a:lstStyle>
          <a:p>
            <a:fld id="{A84ABE57-3FD7-49FA-B696-C2747E454DEA}" type="slidenum">
              <a:rPr lang="fr-BE" smtClean="0"/>
              <a:t>‹N°›</a:t>
            </a:fld>
            <a:endParaRPr lang="fr-BE"/>
          </a:p>
        </p:txBody>
      </p:sp>
    </p:spTree>
    <p:extLst>
      <p:ext uri="{BB962C8B-B14F-4D97-AF65-F5344CB8AC3E}">
        <p14:creationId xmlns:p14="http://schemas.microsoft.com/office/powerpoint/2010/main" val="135694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04F8E-AFBD-402D-86A7-A550BD83059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06B191BF-5B79-4A8C-B0AE-AA8FD05CC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410F1EA-8209-44D6-88D6-83A9E763CD6B}"/>
              </a:ext>
            </a:extLst>
          </p:cNvPr>
          <p:cNvSpPr>
            <a:spLocks noGrp="1"/>
          </p:cNvSpPr>
          <p:nvPr>
            <p:ph type="dt" sz="half" idx="10"/>
          </p:nvPr>
        </p:nvSpPr>
        <p:spPr/>
        <p:txBody>
          <a:bodyPr/>
          <a:lstStyle/>
          <a:p>
            <a:fld id="{9A481DE4-DD31-4E03-ABD7-CDF162E92156}" type="datetime1">
              <a:rPr lang="fr-BE" smtClean="0"/>
              <a:t>23-08-21</a:t>
            </a:fld>
            <a:endParaRPr lang="fr-BE"/>
          </a:p>
        </p:txBody>
      </p:sp>
      <p:sp>
        <p:nvSpPr>
          <p:cNvPr id="5" name="Espace réservé du pied de page 4">
            <a:extLst>
              <a:ext uri="{FF2B5EF4-FFF2-40B4-BE49-F238E27FC236}">
                <a16:creationId xmlns:a16="http://schemas.microsoft.com/office/drawing/2014/main" id="{FAE62D2B-FBD4-44BA-B610-DB039A9E36C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054E9D2-5A4B-43B4-8BF7-CB31CBA1BCF8}"/>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92600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0B3AA-655A-425A-BD2A-49166FC47EF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785929B-37CA-46C0-9B1A-EDC81E7229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ADDBB69-0266-4F27-9599-BBA78FF8E15B}"/>
              </a:ext>
            </a:extLst>
          </p:cNvPr>
          <p:cNvSpPr>
            <a:spLocks noGrp="1"/>
          </p:cNvSpPr>
          <p:nvPr>
            <p:ph type="dt" sz="half" idx="10"/>
          </p:nvPr>
        </p:nvSpPr>
        <p:spPr/>
        <p:txBody>
          <a:bodyPr/>
          <a:lstStyle/>
          <a:p>
            <a:fld id="{2B4B3174-6633-4B1E-971C-40F01671DEDD}" type="datetime1">
              <a:rPr lang="fr-BE" smtClean="0"/>
              <a:t>23-08-21</a:t>
            </a:fld>
            <a:endParaRPr lang="fr-BE"/>
          </a:p>
        </p:txBody>
      </p:sp>
      <p:sp>
        <p:nvSpPr>
          <p:cNvPr id="5" name="Espace réservé du pied de page 4">
            <a:extLst>
              <a:ext uri="{FF2B5EF4-FFF2-40B4-BE49-F238E27FC236}">
                <a16:creationId xmlns:a16="http://schemas.microsoft.com/office/drawing/2014/main" id="{B459AEFD-0454-461D-BCE2-B5DE9D2720B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EA21241-AFE2-4BF5-9972-0F96D75E721A}"/>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7162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20670E-D344-4A34-A19C-2DACBC8DC83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DDD541F-9390-4AB7-9A1A-9E07CC17F3D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6C0EB7A-6388-4A87-BEF3-B0B14ECBE137}"/>
              </a:ext>
            </a:extLst>
          </p:cNvPr>
          <p:cNvSpPr>
            <a:spLocks noGrp="1"/>
          </p:cNvSpPr>
          <p:nvPr>
            <p:ph type="dt" sz="half" idx="10"/>
          </p:nvPr>
        </p:nvSpPr>
        <p:spPr/>
        <p:txBody>
          <a:bodyPr/>
          <a:lstStyle/>
          <a:p>
            <a:fld id="{B3F854BC-1938-4CE8-872E-4C8004A9EBEC}" type="datetime1">
              <a:rPr lang="fr-BE" smtClean="0"/>
              <a:t>23-08-21</a:t>
            </a:fld>
            <a:endParaRPr lang="fr-BE"/>
          </a:p>
        </p:txBody>
      </p:sp>
      <p:sp>
        <p:nvSpPr>
          <p:cNvPr id="5" name="Espace réservé du pied de page 4">
            <a:extLst>
              <a:ext uri="{FF2B5EF4-FFF2-40B4-BE49-F238E27FC236}">
                <a16:creationId xmlns:a16="http://schemas.microsoft.com/office/drawing/2014/main" id="{183BEF48-9C07-4CDA-A4A8-00315D242BF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16D3D91-ECBD-4D80-BB67-FA0708DECCD1}"/>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16592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a:extLst>
              <a:ext uri="{FF2B5EF4-FFF2-40B4-BE49-F238E27FC236}">
                <a16:creationId xmlns:a16="http://schemas.microsoft.com/office/drawing/2014/main" id="{9AF85364-7B6B-4C14-8172-7FFEC35A9895}"/>
              </a:ext>
            </a:extLst>
          </p:cNvPr>
          <p:cNvSpPr>
            <a:spLocks noGrp="1"/>
          </p:cNvSpPr>
          <p:nvPr>
            <p:ph type="dt" sz="half" idx="10"/>
          </p:nvPr>
        </p:nvSpPr>
        <p:spPr/>
        <p:txBody>
          <a:bodyPr/>
          <a:lstStyle>
            <a:lvl1pPr>
              <a:defRPr/>
            </a:lvl1pPr>
          </a:lstStyle>
          <a:p>
            <a:pPr>
              <a:defRPr/>
            </a:pPr>
            <a:fld id="{5CBE914F-519B-45C9-9479-6FCA9CB00A8F}" type="datetime1">
              <a:rPr lang="fr-BE" smtClean="0"/>
              <a:t>23-08-21</a:t>
            </a:fld>
            <a:endParaRPr lang="fr-BE"/>
          </a:p>
        </p:txBody>
      </p:sp>
      <p:sp>
        <p:nvSpPr>
          <p:cNvPr id="5" name="Espace réservé du pied de page 4">
            <a:extLst>
              <a:ext uri="{FF2B5EF4-FFF2-40B4-BE49-F238E27FC236}">
                <a16:creationId xmlns:a16="http://schemas.microsoft.com/office/drawing/2014/main" id="{F8E70A81-369E-4927-BCF9-8EBD0AAD0006}"/>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5008666-4A1F-4393-820C-37BB2C702632}"/>
              </a:ext>
            </a:extLst>
          </p:cNvPr>
          <p:cNvSpPr>
            <a:spLocks noGrp="1"/>
          </p:cNvSpPr>
          <p:nvPr>
            <p:ph type="sldNum" sz="quarter" idx="12"/>
          </p:nvPr>
        </p:nvSpPr>
        <p:spPr/>
        <p:txBody>
          <a:bodyPr/>
          <a:lstStyle>
            <a:lvl1pPr>
              <a:defRPr/>
            </a:lvl1pPr>
          </a:lstStyle>
          <a:p>
            <a:fld id="{B79DDDA5-C898-4860-8177-47EF1C3CEC9C}" type="slidenum">
              <a:rPr lang="fr-BE" altLang="en-US"/>
              <a:pPr/>
              <a:t>‹N°›</a:t>
            </a:fld>
            <a:endParaRPr lang="fr-BE" altLang="en-US"/>
          </a:p>
        </p:txBody>
      </p:sp>
    </p:spTree>
    <p:extLst>
      <p:ext uri="{BB962C8B-B14F-4D97-AF65-F5344CB8AC3E}">
        <p14:creationId xmlns:p14="http://schemas.microsoft.com/office/powerpoint/2010/main" val="66534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CC14030-FD7E-4BF5-8335-8BE4C4314F03}"/>
              </a:ext>
            </a:extLst>
          </p:cNvPr>
          <p:cNvSpPr>
            <a:spLocks noGrp="1"/>
          </p:cNvSpPr>
          <p:nvPr>
            <p:ph type="dt" sz="half" idx="10"/>
          </p:nvPr>
        </p:nvSpPr>
        <p:spPr/>
        <p:txBody>
          <a:bodyPr/>
          <a:lstStyle>
            <a:lvl1pPr>
              <a:defRPr/>
            </a:lvl1pPr>
          </a:lstStyle>
          <a:p>
            <a:pPr>
              <a:defRPr/>
            </a:pPr>
            <a:fld id="{FEA875C7-EFEF-485E-8269-DFFD1A08484F}" type="datetime1">
              <a:rPr lang="fr-BE" smtClean="0"/>
              <a:t>23-08-21</a:t>
            </a:fld>
            <a:endParaRPr lang="fr-BE"/>
          </a:p>
        </p:txBody>
      </p:sp>
      <p:sp>
        <p:nvSpPr>
          <p:cNvPr id="5" name="Espace réservé du pied de page 4">
            <a:extLst>
              <a:ext uri="{FF2B5EF4-FFF2-40B4-BE49-F238E27FC236}">
                <a16:creationId xmlns:a16="http://schemas.microsoft.com/office/drawing/2014/main" id="{A089C48A-A632-4DD3-9FB1-CB2AF62E1BB3}"/>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5D4602DB-2665-4C16-A0C6-CA0EEB708D1B}"/>
              </a:ext>
            </a:extLst>
          </p:cNvPr>
          <p:cNvSpPr>
            <a:spLocks noGrp="1"/>
          </p:cNvSpPr>
          <p:nvPr>
            <p:ph type="sldNum" sz="quarter" idx="12"/>
          </p:nvPr>
        </p:nvSpPr>
        <p:spPr/>
        <p:txBody>
          <a:bodyPr/>
          <a:lstStyle>
            <a:lvl1pPr>
              <a:defRPr/>
            </a:lvl1pPr>
          </a:lstStyle>
          <a:p>
            <a:fld id="{0A7D4766-9A26-440A-8B1E-CA1FC522657B}" type="slidenum">
              <a:rPr lang="fr-BE" altLang="en-US"/>
              <a:pPr/>
              <a:t>‹N°›</a:t>
            </a:fld>
            <a:endParaRPr lang="fr-BE" altLang="en-US"/>
          </a:p>
        </p:txBody>
      </p:sp>
    </p:spTree>
    <p:extLst>
      <p:ext uri="{BB962C8B-B14F-4D97-AF65-F5344CB8AC3E}">
        <p14:creationId xmlns:p14="http://schemas.microsoft.com/office/powerpoint/2010/main" val="379880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2E5BDD8-70FB-47A1-B2CF-18F76CAA3C02}"/>
              </a:ext>
            </a:extLst>
          </p:cNvPr>
          <p:cNvSpPr>
            <a:spLocks noGrp="1"/>
          </p:cNvSpPr>
          <p:nvPr>
            <p:ph type="dt" sz="half" idx="10"/>
          </p:nvPr>
        </p:nvSpPr>
        <p:spPr/>
        <p:txBody>
          <a:bodyPr/>
          <a:lstStyle>
            <a:lvl1pPr>
              <a:defRPr/>
            </a:lvl1pPr>
          </a:lstStyle>
          <a:p>
            <a:pPr>
              <a:defRPr/>
            </a:pPr>
            <a:fld id="{E2E53F8B-FF16-4AFC-94A6-CA4BDC5ABD37}" type="datetime1">
              <a:rPr lang="fr-BE" smtClean="0"/>
              <a:t>23-08-21</a:t>
            </a:fld>
            <a:endParaRPr lang="fr-BE"/>
          </a:p>
        </p:txBody>
      </p:sp>
      <p:sp>
        <p:nvSpPr>
          <p:cNvPr id="5" name="Espace réservé du pied de page 4">
            <a:extLst>
              <a:ext uri="{FF2B5EF4-FFF2-40B4-BE49-F238E27FC236}">
                <a16:creationId xmlns:a16="http://schemas.microsoft.com/office/drawing/2014/main" id="{A3ECC7AB-AD86-481D-91CB-3785CC3B3353}"/>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5E26816A-9098-4F73-8954-E67AEB79B182}"/>
              </a:ext>
            </a:extLst>
          </p:cNvPr>
          <p:cNvSpPr>
            <a:spLocks noGrp="1"/>
          </p:cNvSpPr>
          <p:nvPr>
            <p:ph type="sldNum" sz="quarter" idx="12"/>
          </p:nvPr>
        </p:nvSpPr>
        <p:spPr/>
        <p:txBody>
          <a:bodyPr/>
          <a:lstStyle>
            <a:lvl1pPr>
              <a:defRPr/>
            </a:lvl1pPr>
          </a:lstStyle>
          <a:p>
            <a:fld id="{FABF1E5B-9288-4C5D-96FB-983BBBCA47E3}" type="slidenum">
              <a:rPr lang="fr-BE" altLang="en-US"/>
              <a:pPr/>
              <a:t>‹N°›</a:t>
            </a:fld>
            <a:endParaRPr lang="fr-BE" altLang="en-US"/>
          </a:p>
        </p:txBody>
      </p:sp>
    </p:spTree>
    <p:extLst>
      <p:ext uri="{BB962C8B-B14F-4D97-AF65-F5344CB8AC3E}">
        <p14:creationId xmlns:p14="http://schemas.microsoft.com/office/powerpoint/2010/main" val="2614633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a:extLst>
              <a:ext uri="{FF2B5EF4-FFF2-40B4-BE49-F238E27FC236}">
                <a16:creationId xmlns:a16="http://schemas.microsoft.com/office/drawing/2014/main" id="{1862F239-6B9A-4FB2-BC34-E668112F6121}"/>
              </a:ext>
            </a:extLst>
          </p:cNvPr>
          <p:cNvSpPr>
            <a:spLocks noGrp="1"/>
          </p:cNvSpPr>
          <p:nvPr>
            <p:ph type="dt" sz="half" idx="10"/>
          </p:nvPr>
        </p:nvSpPr>
        <p:spPr/>
        <p:txBody>
          <a:bodyPr/>
          <a:lstStyle>
            <a:lvl1pPr>
              <a:defRPr/>
            </a:lvl1pPr>
          </a:lstStyle>
          <a:p>
            <a:pPr>
              <a:defRPr/>
            </a:pPr>
            <a:fld id="{FAA3A8D8-BC20-4F96-AE1B-4D5B0CE9947B}" type="datetime1">
              <a:rPr lang="fr-BE" smtClean="0"/>
              <a:t>23-08-21</a:t>
            </a:fld>
            <a:endParaRPr lang="fr-BE"/>
          </a:p>
        </p:txBody>
      </p:sp>
      <p:sp>
        <p:nvSpPr>
          <p:cNvPr id="6" name="Espace réservé du pied de page 4">
            <a:extLst>
              <a:ext uri="{FF2B5EF4-FFF2-40B4-BE49-F238E27FC236}">
                <a16:creationId xmlns:a16="http://schemas.microsoft.com/office/drawing/2014/main" id="{DE1B84A3-C2DA-4478-BCE8-5CA923292CBA}"/>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9F408358-877B-4571-80DC-C6D9518BB4A6}"/>
              </a:ext>
            </a:extLst>
          </p:cNvPr>
          <p:cNvSpPr>
            <a:spLocks noGrp="1"/>
          </p:cNvSpPr>
          <p:nvPr>
            <p:ph type="sldNum" sz="quarter" idx="12"/>
          </p:nvPr>
        </p:nvSpPr>
        <p:spPr/>
        <p:txBody>
          <a:bodyPr/>
          <a:lstStyle>
            <a:lvl1pPr>
              <a:defRPr/>
            </a:lvl1pPr>
          </a:lstStyle>
          <a:p>
            <a:fld id="{449399D8-4822-4440-999F-9E0A1BAAA78F}" type="slidenum">
              <a:rPr lang="fr-BE" altLang="en-US"/>
              <a:pPr/>
              <a:t>‹N°›</a:t>
            </a:fld>
            <a:endParaRPr lang="fr-BE" altLang="en-US"/>
          </a:p>
        </p:txBody>
      </p:sp>
    </p:spTree>
    <p:extLst>
      <p:ext uri="{BB962C8B-B14F-4D97-AF65-F5344CB8AC3E}">
        <p14:creationId xmlns:p14="http://schemas.microsoft.com/office/powerpoint/2010/main" val="3908408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a:extLst>
              <a:ext uri="{FF2B5EF4-FFF2-40B4-BE49-F238E27FC236}">
                <a16:creationId xmlns:a16="http://schemas.microsoft.com/office/drawing/2014/main" id="{46C6B5EA-6393-4818-A858-9E7A48810C6D}"/>
              </a:ext>
            </a:extLst>
          </p:cNvPr>
          <p:cNvSpPr>
            <a:spLocks noGrp="1"/>
          </p:cNvSpPr>
          <p:nvPr>
            <p:ph type="dt" sz="half" idx="10"/>
          </p:nvPr>
        </p:nvSpPr>
        <p:spPr/>
        <p:txBody>
          <a:bodyPr/>
          <a:lstStyle>
            <a:lvl1pPr>
              <a:defRPr/>
            </a:lvl1pPr>
          </a:lstStyle>
          <a:p>
            <a:pPr>
              <a:defRPr/>
            </a:pPr>
            <a:fld id="{1F2833DD-C1BE-4228-9634-584A3F876B2E}" type="datetime1">
              <a:rPr lang="fr-BE" smtClean="0"/>
              <a:t>23-08-21</a:t>
            </a:fld>
            <a:endParaRPr lang="fr-BE"/>
          </a:p>
        </p:txBody>
      </p:sp>
      <p:sp>
        <p:nvSpPr>
          <p:cNvPr id="8" name="Espace réservé du pied de page 4">
            <a:extLst>
              <a:ext uri="{FF2B5EF4-FFF2-40B4-BE49-F238E27FC236}">
                <a16:creationId xmlns:a16="http://schemas.microsoft.com/office/drawing/2014/main" id="{0304EC0B-4BF5-4182-9C56-096164A16401}"/>
              </a:ext>
            </a:extLst>
          </p:cNvPr>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a:extLst>
              <a:ext uri="{FF2B5EF4-FFF2-40B4-BE49-F238E27FC236}">
                <a16:creationId xmlns:a16="http://schemas.microsoft.com/office/drawing/2014/main" id="{15338724-8AA9-4AD6-81B6-5FC5984C1A11}"/>
              </a:ext>
            </a:extLst>
          </p:cNvPr>
          <p:cNvSpPr>
            <a:spLocks noGrp="1"/>
          </p:cNvSpPr>
          <p:nvPr>
            <p:ph type="sldNum" sz="quarter" idx="12"/>
          </p:nvPr>
        </p:nvSpPr>
        <p:spPr/>
        <p:txBody>
          <a:bodyPr/>
          <a:lstStyle>
            <a:lvl1pPr>
              <a:defRPr/>
            </a:lvl1pPr>
          </a:lstStyle>
          <a:p>
            <a:fld id="{D46346CF-8A9B-4BD9-BD04-3AEAD6EDC657}" type="slidenum">
              <a:rPr lang="fr-BE" altLang="en-US"/>
              <a:pPr/>
              <a:t>‹N°›</a:t>
            </a:fld>
            <a:endParaRPr lang="fr-BE" altLang="en-US"/>
          </a:p>
        </p:txBody>
      </p:sp>
    </p:spTree>
    <p:extLst>
      <p:ext uri="{BB962C8B-B14F-4D97-AF65-F5344CB8AC3E}">
        <p14:creationId xmlns:p14="http://schemas.microsoft.com/office/powerpoint/2010/main" val="140966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a:extLst>
              <a:ext uri="{FF2B5EF4-FFF2-40B4-BE49-F238E27FC236}">
                <a16:creationId xmlns:a16="http://schemas.microsoft.com/office/drawing/2014/main" id="{1088D7E0-9FF1-4A3C-81FA-669CA7062CFE}"/>
              </a:ext>
            </a:extLst>
          </p:cNvPr>
          <p:cNvSpPr>
            <a:spLocks noGrp="1"/>
          </p:cNvSpPr>
          <p:nvPr>
            <p:ph type="dt" sz="half" idx="10"/>
          </p:nvPr>
        </p:nvSpPr>
        <p:spPr/>
        <p:txBody>
          <a:bodyPr/>
          <a:lstStyle>
            <a:lvl1pPr>
              <a:defRPr/>
            </a:lvl1pPr>
          </a:lstStyle>
          <a:p>
            <a:pPr>
              <a:defRPr/>
            </a:pPr>
            <a:fld id="{7B65864C-2CEC-42C1-891F-4805E553A2E2}" type="datetime1">
              <a:rPr lang="fr-BE" smtClean="0"/>
              <a:t>23-08-21</a:t>
            </a:fld>
            <a:endParaRPr lang="fr-BE"/>
          </a:p>
        </p:txBody>
      </p:sp>
      <p:sp>
        <p:nvSpPr>
          <p:cNvPr id="4" name="Espace réservé du pied de page 4">
            <a:extLst>
              <a:ext uri="{FF2B5EF4-FFF2-40B4-BE49-F238E27FC236}">
                <a16:creationId xmlns:a16="http://schemas.microsoft.com/office/drawing/2014/main" id="{4D6CA639-7B6C-4FC9-8518-140C5B6F9935}"/>
              </a:ext>
            </a:extLst>
          </p:cNvPr>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a:extLst>
              <a:ext uri="{FF2B5EF4-FFF2-40B4-BE49-F238E27FC236}">
                <a16:creationId xmlns:a16="http://schemas.microsoft.com/office/drawing/2014/main" id="{4B023D42-36A4-4C28-B66E-D47917742DB1}"/>
              </a:ext>
            </a:extLst>
          </p:cNvPr>
          <p:cNvSpPr>
            <a:spLocks noGrp="1"/>
          </p:cNvSpPr>
          <p:nvPr>
            <p:ph type="sldNum" sz="quarter" idx="12"/>
          </p:nvPr>
        </p:nvSpPr>
        <p:spPr/>
        <p:txBody>
          <a:bodyPr/>
          <a:lstStyle>
            <a:lvl1pPr>
              <a:defRPr/>
            </a:lvl1pPr>
          </a:lstStyle>
          <a:p>
            <a:fld id="{35ECB999-A785-47BD-951C-4D58CB03C123}" type="slidenum">
              <a:rPr lang="fr-BE" altLang="en-US"/>
              <a:pPr/>
              <a:t>‹N°›</a:t>
            </a:fld>
            <a:endParaRPr lang="fr-BE" altLang="en-US"/>
          </a:p>
        </p:txBody>
      </p:sp>
    </p:spTree>
    <p:extLst>
      <p:ext uri="{BB962C8B-B14F-4D97-AF65-F5344CB8AC3E}">
        <p14:creationId xmlns:p14="http://schemas.microsoft.com/office/powerpoint/2010/main" val="271729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A0F0CE6-452E-4FA5-B362-2F9D4C1FBFE1}"/>
              </a:ext>
            </a:extLst>
          </p:cNvPr>
          <p:cNvSpPr>
            <a:spLocks noGrp="1"/>
          </p:cNvSpPr>
          <p:nvPr>
            <p:ph type="dt" sz="half" idx="10"/>
          </p:nvPr>
        </p:nvSpPr>
        <p:spPr/>
        <p:txBody>
          <a:bodyPr/>
          <a:lstStyle>
            <a:lvl1pPr>
              <a:defRPr/>
            </a:lvl1pPr>
          </a:lstStyle>
          <a:p>
            <a:pPr>
              <a:defRPr/>
            </a:pPr>
            <a:fld id="{77F10F5B-19F4-4399-8EB3-93FC4C596292}" type="datetime1">
              <a:rPr lang="fr-BE" smtClean="0"/>
              <a:t>23-08-21</a:t>
            </a:fld>
            <a:endParaRPr lang="fr-BE"/>
          </a:p>
        </p:txBody>
      </p:sp>
      <p:sp>
        <p:nvSpPr>
          <p:cNvPr id="3" name="Espace réservé du pied de page 4">
            <a:extLst>
              <a:ext uri="{FF2B5EF4-FFF2-40B4-BE49-F238E27FC236}">
                <a16:creationId xmlns:a16="http://schemas.microsoft.com/office/drawing/2014/main" id="{40E88791-88CE-43CC-B2D8-79F09D76EFDE}"/>
              </a:ext>
            </a:extLst>
          </p:cNvPr>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a:extLst>
              <a:ext uri="{FF2B5EF4-FFF2-40B4-BE49-F238E27FC236}">
                <a16:creationId xmlns:a16="http://schemas.microsoft.com/office/drawing/2014/main" id="{0C42EAE0-F4B8-4779-8814-B613BB6456DF}"/>
              </a:ext>
            </a:extLst>
          </p:cNvPr>
          <p:cNvSpPr>
            <a:spLocks noGrp="1"/>
          </p:cNvSpPr>
          <p:nvPr>
            <p:ph type="sldNum" sz="quarter" idx="12"/>
          </p:nvPr>
        </p:nvSpPr>
        <p:spPr/>
        <p:txBody>
          <a:bodyPr/>
          <a:lstStyle>
            <a:lvl1pPr>
              <a:defRPr/>
            </a:lvl1pPr>
          </a:lstStyle>
          <a:p>
            <a:fld id="{8AF35C70-7E0F-4B20-8BBC-C1FC248091AE}" type="slidenum">
              <a:rPr lang="fr-BE" altLang="en-US"/>
              <a:pPr/>
              <a:t>‹N°›</a:t>
            </a:fld>
            <a:endParaRPr lang="fr-BE" altLang="en-US"/>
          </a:p>
        </p:txBody>
      </p:sp>
    </p:spTree>
    <p:extLst>
      <p:ext uri="{BB962C8B-B14F-4D97-AF65-F5344CB8AC3E}">
        <p14:creationId xmlns:p14="http://schemas.microsoft.com/office/powerpoint/2010/main" val="17047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D6C82E75-0136-479F-9B82-9DC1883D2984}"/>
              </a:ext>
            </a:extLst>
          </p:cNvPr>
          <p:cNvSpPr>
            <a:spLocks noGrp="1"/>
          </p:cNvSpPr>
          <p:nvPr>
            <p:ph type="dt" sz="half" idx="10"/>
          </p:nvPr>
        </p:nvSpPr>
        <p:spPr/>
        <p:txBody>
          <a:bodyPr/>
          <a:lstStyle>
            <a:lvl1pPr>
              <a:defRPr/>
            </a:lvl1pPr>
          </a:lstStyle>
          <a:p>
            <a:pPr>
              <a:defRPr/>
            </a:pPr>
            <a:fld id="{5C4466CA-012E-40D1-A2EE-D5EE42565B37}" type="datetime1">
              <a:rPr lang="fr-BE" smtClean="0"/>
              <a:t>23-08-21</a:t>
            </a:fld>
            <a:endParaRPr lang="fr-BE"/>
          </a:p>
        </p:txBody>
      </p:sp>
      <p:sp>
        <p:nvSpPr>
          <p:cNvPr id="6" name="Espace réservé du pied de page 4">
            <a:extLst>
              <a:ext uri="{FF2B5EF4-FFF2-40B4-BE49-F238E27FC236}">
                <a16:creationId xmlns:a16="http://schemas.microsoft.com/office/drawing/2014/main" id="{0B6EBB85-3148-43B9-B44A-D924E56218C0}"/>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99F30F62-40DC-48A8-97E6-3A72CBF5BA15}"/>
              </a:ext>
            </a:extLst>
          </p:cNvPr>
          <p:cNvSpPr>
            <a:spLocks noGrp="1"/>
          </p:cNvSpPr>
          <p:nvPr>
            <p:ph type="sldNum" sz="quarter" idx="12"/>
          </p:nvPr>
        </p:nvSpPr>
        <p:spPr/>
        <p:txBody>
          <a:bodyPr/>
          <a:lstStyle>
            <a:lvl1pPr>
              <a:defRPr/>
            </a:lvl1pPr>
          </a:lstStyle>
          <a:p>
            <a:fld id="{35683C22-E11F-4CAB-B28E-B8DA93EBD8A9}" type="slidenum">
              <a:rPr lang="fr-BE" altLang="en-US"/>
              <a:pPr/>
              <a:t>‹N°›</a:t>
            </a:fld>
            <a:endParaRPr lang="fr-BE" altLang="en-US"/>
          </a:p>
        </p:txBody>
      </p:sp>
    </p:spTree>
    <p:extLst>
      <p:ext uri="{BB962C8B-B14F-4D97-AF65-F5344CB8AC3E}">
        <p14:creationId xmlns:p14="http://schemas.microsoft.com/office/powerpoint/2010/main" val="116159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26BD0-4E72-4D70-966A-879066006D1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EEC663E-9DBE-49C1-852E-9BD717A5E3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4BA1229-46B3-413F-BD93-472AB3892AB5}"/>
              </a:ext>
            </a:extLst>
          </p:cNvPr>
          <p:cNvSpPr>
            <a:spLocks noGrp="1"/>
          </p:cNvSpPr>
          <p:nvPr>
            <p:ph type="dt" sz="half" idx="10"/>
          </p:nvPr>
        </p:nvSpPr>
        <p:spPr/>
        <p:txBody>
          <a:bodyPr/>
          <a:lstStyle/>
          <a:p>
            <a:fld id="{8D65FDF8-287B-4C65-B0E4-D3201B197376}" type="datetime1">
              <a:rPr lang="fr-BE" smtClean="0"/>
              <a:t>23-08-21</a:t>
            </a:fld>
            <a:endParaRPr lang="fr-BE"/>
          </a:p>
        </p:txBody>
      </p:sp>
      <p:sp>
        <p:nvSpPr>
          <p:cNvPr id="5" name="Espace réservé du pied de page 4">
            <a:extLst>
              <a:ext uri="{FF2B5EF4-FFF2-40B4-BE49-F238E27FC236}">
                <a16:creationId xmlns:a16="http://schemas.microsoft.com/office/drawing/2014/main" id="{FF08C4DF-66F3-47AC-8111-CEA03B08BC4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12DE2A8-8BE3-4B6D-A20C-6D803511B8AD}"/>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1469739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4E7CC172-FDD6-48E9-B5DB-8D286A8E8719}"/>
              </a:ext>
            </a:extLst>
          </p:cNvPr>
          <p:cNvSpPr>
            <a:spLocks noGrp="1"/>
          </p:cNvSpPr>
          <p:nvPr>
            <p:ph type="dt" sz="half" idx="10"/>
          </p:nvPr>
        </p:nvSpPr>
        <p:spPr/>
        <p:txBody>
          <a:bodyPr/>
          <a:lstStyle>
            <a:lvl1pPr>
              <a:defRPr/>
            </a:lvl1pPr>
          </a:lstStyle>
          <a:p>
            <a:pPr>
              <a:defRPr/>
            </a:pPr>
            <a:fld id="{2479370D-33F1-481C-80D8-694F178CD43E}" type="datetime1">
              <a:rPr lang="fr-BE" smtClean="0"/>
              <a:t>23-08-21</a:t>
            </a:fld>
            <a:endParaRPr lang="fr-BE"/>
          </a:p>
        </p:txBody>
      </p:sp>
      <p:sp>
        <p:nvSpPr>
          <p:cNvPr id="6" name="Espace réservé du pied de page 4">
            <a:extLst>
              <a:ext uri="{FF2B5EF4-FFF2-40B4-BE49-F238E27FC236}">
                <a16:creationId xmlns:a16="http://schemas.microsoft.com/office/drawing/2014/main" id="{2688F896-389A-4474-B9A5-A889E43BC9C1}"/>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CF340061-C044-408E-82A2-FBEBEC6DB78D}"/>
              </a:ext>
            </a:extLst>
          </p:cNvPr>
          <p:cNvSpPr>
            <a:spLocks noGrp="1"/>
          </p:cNvSpPr>
          <p:nvPr>
            <p:ph type="sldNum" sz="quarter" idx="12"/>
          </p:nvPr>
        </p:nvSpPr>
        <p:spPr/>
        <p:txBody>
          <a:bodyPr/>
          <a:lstStyle>
            <a:lvl1pPr>
              <a:defRPr/>
            </a:lvl1pPr>
          </a:lstStyle>
          <a:p>
            <a:fld id="{7C845CAA-2598-4E0A-BA6E-7080B5E2321C}" type="slidenum">
              <a:rPr lang="fr-BE" altLang="en-US"/>
              <a:pPr/>
              <a:t>‹N°›</a:t>
            </a:fld>
            <a:endParaRPr lang="fr-BE" altLang="en-US"/>
          </a:p>
        </p:txBody>
      </p:sp>
    </p:spTree>
    <p:extLst>
      <p:ext uri="{BB962C8B-B14F-4D97-AF65-F5344CB8AC3E}">
        <p14:creationId xmlns:p14="http://schemas.microsoft.com/office/powerpoint/2010/main" val="3111209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8165318-6F3F-4063-994F-408CD413E9B9}"/>
              </a:ext>
            </a:extLst>
          </p:cNvPr>
          <p:cNvSpPr>
            <a:spLocks noGrp="1"/>
          </p:cNvSpPr>
          <p:nvPr>
            <p:ph type="dt" sz="half" idx="10"/>
          </p:nvPr>
        </p:nvSpPr>
        <p:spPr/>
        <p:txBody>
          <a:bodyPr/>
          <a:lstStyle>
            <a:lvl1pPr>
              <a:defRPr/>
            </a:lvl1pPr>
          </a:lstStyle>
          <a:p>
            <a:pPr>
              <a:defRPr/>
            </a:pPr>
            <a:fld id="{3AC8FF07-67BC-4621-A35B-6009C1C5873A}" type="datetime1">
              <a:rPr lang="fr-BE" smtClean="0"/>
              <a:t>23-08-21</a:t>
            </a:fld>
            <a:endParaRPr lang="fr-BE"/>
          </a:p>
        </p:txBody>
      </p:sp>
      <p:sp>
        <p:nvSpPr>
          <p:cNvPr id="5" name="Espace réservé du pied de page 4">
            <a:extLst>
              <a:ext uri="{FF2B5EF4-FFF2-40B4-BE49-F238E27FC236}">
                <a16:creationId xmlns:a16="http://schemas.microsoft.com/office/drawing/2014/main" id="{46D6DF6D-CB48-4B5B-A268-A22A7CE20F5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A3064DB4-F3EA-4605-B525-81CBD518D0AF}"/>
              </a:ext>
            </a:extLst>
          </p:cNvPr>
          <p:cNvSpPr>
            <a:spLocks noGrp="1"/>
          </p:cNvSpPr>
          <p:nvPr>
            <p:ph type="sldNum" sz="quarter" idx="12"/>
          </p:nvPr>
        </p:nvSpPr>
        <p:spPr/>
        <p:txBody>
          <a:bodyPr/>
          <a:lstStyle>
            <a:lvl1pPr>
              <a:defRPr/>
            </a:lvl1pPr>
          </a:lstStyle>
          <a:p>
            <a:fld id="{95AC422B-BAD5-4FFA-B7FA-D1653A8D50AB}" type="slidenum">
              <a:rPr lang="fr-BE" altLang="en-US"/>
              <a:pPr/>
              <a:t>‹N°›</a:t>
            </a:fld>
            <a:endParaRPr lang="fr-BE" altLang="en-US"/>
          </a:p>
        </p:txBody>
      </p:sp>
    </p:spTree>
    <p:extLst>
      <p:ext uri="{BB962C8B-B14F-4D97-AF65-F5344CB8AC3E}">
        <p14:creationId xmlns:p14="http://schemas.microsoft.com/office/powerpoint/2010/main" val="40768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083304A-E178-4D33-B62B-D8A6E4BEA0C5}"/>
              </a:ext>
            </a:extLst>
          </p:cNvPr>
          <p:cNvSpPr>
            <a:spLocks noGrp="1"/>
          </p:cNvSpPr>
          <p:nvPr>
            <p:ph type="dt" sz="half" idx="10"/>
          </p:nvPr>
        </p:nvSpPr>
        <p:spPr/>
        <p:txBody>
          <a:bodyPr/>
          <a:lstStyle>
            <a:lvl1pPr>
              <a:defRPr/>
            </a:lvl1pPr>
          </a:lstStyle>
          <a:p>
            <a:pPr>
              <a:defRPr/>
            </a:pPr>
            <a:fld id="{EC995FBA-0679-4DC6-8AEB-ED0194A121B6}" type="datetime1">
              <a:rPr lang="fr-BE" smtClean="0"/>
              <a:t>23-08-21</a:t>
            </a:fld>
            <a:endParaRPr lang="fr-BE"/>
          </a:p>
        </p:txBody>
      </p:sp>
      <p:sp>
        <p:nvSpPr>
          <p:cNvPr id="5" name="Espace réservé du pied de page 4">
            <a:extLst>
              <a:ext uri="{FF2B5EF4-FFF2-40B4-BE49-F238E27FC236}">
                <a16:creationId xmlns:a16="http://schemas.microsoft.com/office/drawing/2014/main" id="{7EF3041C-CA0F-4DAF-A1F2-4A8052DCE015}"/>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565C687D-8977-4C4E-9278-93D19C5BEBB4}"/>
              </a:ext>
            </a:extLst>
          </p:cNvPr>
          <p:cNvSpPr>
            <a:spLocks noGrp="1"/>
          </p:cNvSpPr>
          <p:nvPr>
            <p:ph type="sldNum" sz="quarter" idx="12"/>
          </p:nvPr>
        </p:nvSpPr>
        <p:spPr/>
        <p:txBody>
          <a:bodyPr/>
          <a:lstStyle>
            <a:lvl1pPr>
              <a:defRPr/>
            </a:lvl1pPr>
          </a:lstStyle>
          <a:p>
            <a:fld id="{54952505-59C4-40C3-8AEC-1F356A1D99AF}" type="slidenum">
              <a:rPr lang="fr-BE" altLang="en-US"/>
              <a:pPr/>
              <a:t>‹N°›</a:t>
            </a:fld>
            <a:endParaRPr lang="fr-BE" altLang="en-US"/>
          </a:p>
        </p:txBody>
      </p:sp>
    </p:spTree>
    <p:extLst>
      <p:ext uri="{BB962C8B-B14F-4D97-AF65-F5344CB8AC3E}">
        <p14:creationId xmlns:p14="http://schemas.microsoft.com/office/powerpoint/2010/main" val="26799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A6DEB-5F26-4F2D-BDAF-29EF64D9986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B083D85-0CE3-4024-915B-A69A40D47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72979E7-1CA8-4EAF-84B5-45627FA59A3C}"/>
              </a:ext>
            </a:extLst>
          </p:cNvPr>
          <p:cNvSpPr>
            <a:spLocks noGrp="1"/>
          </p:cNvSpPr>
          <p:nvPr>
            <p:ph type="dt" sz="half" idx="10"/>
          </p:nvPr>
        </p:nvSpPr>
        <p:spPr/>
        <p:txBody>
          <a:bodyPr/>
          <a:lstStyle/>
          <a:p>
            <a:fld id="{F652C247-28D0-4E14-896C-352DEAFEE944}" type="datetime1">
              <a:rPr lang="fr-BE" smtClean="0"/>
              <a:t>23-08-21</a:t>
            </a:fld>
            <a:endParaRPr lang="fr-BE"/>
          </a:p>
        </p:txBody>
      </p:sp>
      <p:sp>
        <p:nvSpPr>
          <p:cNvPr id="5" name="Espace réservé du pied de page 4">
            <a:extLst>
              <a:ext uri="{FF2B5EF4-FFF2-40B4-BE49-F238E27FC236}">
                <a16:creationId xmlns:a16="http://schemas.microsoft.com/office/drawing/2014/main" id="{BA9A70FF-726C-462C-8C34-E65163F0D68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76BB44D-12B5-4852-BC07-6124861B450F}"/>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226994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E77ED-67ED-42AE-984E-C6C94D54003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01EE2EE-5541-4304-91D8-F468FFD201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AC88A0B-49B4-4363-9831-1B5CBB0C7FC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03F19EF7-7FBD-48CB-B99F-A519B396F8E9}"/>
              </a:ext>
            </a:extLst>
          </p:cNvPr>
          <p:cNvSpPr>
            <a:spLocks noGrp="1"/>
          </p:cNvSpPr>
          <p:nvPr>
            <p:ph type="dt" sz="half" idx="10"/>
          </p:nvPr>
        </p:nvSpPr>
        <p:spPr/>
        <p:txBody>
          <a:bodyPr/>
          <a:lstStyle/>
          <a:p>
            <a:fld id="{F5CF9742-FF02-4007-9CDF-5986143BBCCB}" type="datetime1">
              <a:rPr lang="fr-BE" smtClean="0"/>
              <a:t>23-08-21</a:t>
            </a:fld>
            <a:endParaRPr lang="fr-BE"/>
          </a:p>
        </p:txBody>
      </p:sp>
      <p:sp>
        <p:nvSpPr>
          <p:cNvPr id="6" name="Espace réservé du pied de page 5">
            <a:extLst>
              <a:ext uri="{FF2B5EF4-FFF2-40B4-BE49-F238E27FC236}">
                <a16:creationId xmlns:a16="http://schemas.microsoft.com/office/drawing/2014/main" id="{31FAF892-DA51-40F0-9506-759C4E5275A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447D95C-8329-4C6D-B9F7-383390FDEB3B}"/>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167047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36BE5-EA4F-43C7-B742-02354C1AB548}"/>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4E7D4B4-85CA-4273-B9CF-CFDAB4C44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4BC78D-E253-48D3-ACCA-E0F97B915B3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1902787-54F8-4491-BB94-844DBC3AC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A72D8F8-4DB5-47BE-BF8E-179D21B354C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1BE35CD2-8113-4E97-A501-2AA0C91DFD3C}"/>
              </a:ext>
            </a:extLst>
          </p:cNvPr>
          <p:cNvSpPr>
            <a:spLocks noGrp="1"/>
          </p:cNvSpPr>
          <p:nvPr>
            <p:ph type="dt" sz="half" idx="10"/>
          </p:nvPr>
        </p:nvSpPr>
        <p:spPr/>
        <p:txBody>
          <a:bodyPr/>
          <a:lstStyle/>
          <a:p>
            <a:fld id="{43ABB990-5689-471D-95C8-758A918F7E4E}" type="datetime1">
              <a:rPr lang="fr-BE" smtClean="0"/>
              <a:t>23-08-21</a:t>
            </a:fld>
            <a:endParaRPr lang="fr-BE"/>
          </a:p>
        </p:txBody>
      </p:sp>
      <p:sp>
        <p:nvSpPr>
          <p:cNvPr id="8" name="Espace réservé du pied de page 7">
            <a:extLst>
              <a:ext uri="{FF2B5EF4-FFF2-40B4-BE49-F238E27FC236}">
                <a16:creationId xmlns:a16="http://schemas.microsoft.com/office/drawing/2014/main" id="{194C9128-3FE1-4D1D-A409-D034118267D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64648576-6866-41EF-A1AB-C47FE0533C08}"/>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160319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6E7EB-1200-4064-B7F5-180DB6E05C5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7D1E5AB-44DC-435A-8D7B-BA3786FDBB95}"/>
              </a:ext>
            </a:extLst>
          </p:cNvPr>
          <p:cNvSpPr>
            <a:spLocks noGrp="1"/>
          </p:cNvSpPr>
          <p:nvPr>
            <p:ph type="dt" sz="half" idx="10"/>
          </p:nvPr>
        </p:nvSpPr>
        <p:spPr/>
        <p:txBody>
          <a:bodyPr/>
          <a:lstStyle/>
          <a:p>
            <a:fld id="{DB9B9348-9CB1-4817-ACF7-DF6A4B087080}" type="datetime1">
              <a:rPr lang="fr-BE" smtClean="0"/>
              <a:t>23-08-21</a:t>
            </a:fld>
            <a:endParaRPr lang="fr-BE"/>
          </a:p>
        </p:txBody>
      </p:sp>
      <p:sp>
        <p:nvSpPr>
          <p:cNvPr id="4" name="Espace réservé du pied de page 3">
            <a:extLst>
              <a:ext uri="{FF2B5EF4-FFF2-40B4-BE49-F238E27FC236}">
                <a16:creationId xmlns:a16="http://schemas.microsoft.com/office/drawing/2014/main" id="{26227BE7-0B28-402C-AF44-70831F68D942}"/>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02D4ED7C-B25C-4F1C-81E8-7D6A6C4D5E92}"/>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421936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43FB9E-C3A9-465C-AD0A-A41FA26A4F5A}"/>
              </a:ext>
            </a:extLst>
          </p:cNvPr>
          <p:cNvSpPr>
            <a:spLocks noGrp="1"/>
          </p:cNvSpPr>
          <p:nvPr>
            <p:ph type="dt" sz="half" idx="10"/>
          </p:nvPr>
        </p:nvSpPr>
        <p:spPr/>
        <p:txBody>
          <a:bodyPr/>
          <a:lstStyle/>
          <a:p>
            <a:fld id="{09B50B49-17A0-438A-9E84-958C4400BC46}" type="datetime1">
              <a:rPr lang="fr-BE" smtClean="0"/>
              <a:t>23-08-21</a:t>
            </a:fld>
            <a:endParaRPr lang="fr-BE"/>
          </a:p>
        </p:txBody>
      </p:sp>
      <p:sp>
        <p:nvSpPr>
          <p:cNvPr id="3" name="Espace réservé du pied de page 2">
            <a:extLst>
              <a:ext uri="{FF2B5EF4-FFF2-40B4-BE49-F238E27FC236}">
                <a16:creationId xmlns:a16="http://schemas.microsoft.com/office/drawing/2014/main" id="{94ABEEA8-8651-4E70-975C-2C3BD3D36222}"/>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9E3F00B7-6ED1-42FD-9561-606B159EC138}"/>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154436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F7EAA-6A83-4C60-838B-04CBA1ED543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EAA58A6C-1C07-41C7-AA30-9BA4CB4CC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53CB569-1CAC-4360-91DF-D6208C23A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2B06D8-A98A-4856-8CA6-AA8F1B3FC85E}"/>
              </a:ext>
            </a:extLst>
          </p:cNvPr>
          <p:cNvSpPr>
            <a:spLocks noGrp="1"/>
          </p:cNvSpPr>
          <p:nvPr>
            <p:ph type="dt" sz="half" idx="10"/>
          </p:nvPr>
        </p:nvSpPr>
        <p:spPr/>
        <p:txBody>
          <a:bodyPr/>
          <a:lstStyle/>
          <a:p>
            <a:fld id="{2F79B91F-0809-4388-B572-E01763865207}" type="datetime1">
              <a:rPr lang="fr-BE" smtClean="0"/>
              <a:t>23-08-21</a:t>
            </a:fld>
            <a:endParaRPr lang="fr-BE"/>
          </a:p>
        </p:txBody>
      </p:sp>
      <p:sp>
        <p:nvSpPr>
          <p:cNvPr id="6" name="Espace réservé du pied de page 5">
            <a:extLst>
              <a:ext uri="{FF2B5EF4-FFF2-40B4-BE49-F238E27FC236}">
                <a16:creationId xmlns:a16="http://schemas.microsoft.com/office/drawing/2014/main" id="{9CEADF51-E092-4331-AEA3-6042E52FA85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4EE011E-D9DD-4824-B298-17660DB0D25F}"/>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371776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FEF7E-FE4C-4836-8A77-1C1E50C218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65F22C83-153F-4FA1-B20A-16755878D4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7B57419-B695-4FDC-B511-51C1B1492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A4E335-97B0-4AC6-BDA7-50EC42DA930E}"/>
              </a:ext>
            </a:extLst>
          </p:cNvPr>
          <p:cNvSpPr>
            <a:spLocks noGrp="1"/>
          </p:cNvSpPr>
          <p:nvPr>
            <p:ph type="dt" sz="half" idx="10"/>
          </p:nvPr>
        </p:nvSpPr>
        <p:spPr/>
        <p:txBody>
          <a:bodyPr/>
          <a:lstStyle/>
          <a:p>
            <a:fld id="{1ACD8EC7-E09C-4594-A74C-4B59B6ACC4AB}" type="datetime1">
              <a:rPr lang="fr-BE" smtClean="0"/>
              <a:t>23-08-21</a:t>
            </a:fld>
            <a:endParaRPr lang="fr-BE"/>
          </a:p>
        </p:txBody>
      </p:sp>
      <p:sp>
        <p:nvSpPr>
          <p:cNvPr id="6" name="Espace réservé du pied de page 5">
            <a:extLst>
              <a:ext uri="{FF2B5EF4-FFF2-40B4-BE49-F238E27FC236}">
                <a16:creationId xmlns:a16="http://schemas.microsoft.com/office/drawing/2014/main" id="{6C775B5F-7FB5-4863-94D1-9FAF5BEA1038}"/>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835009B-A894-4C99-AE92-3DC3FA63D5DB}"/>
              </a:ext>
            </a:extLst>
          </p:cNvPr>
          <p:cNvSpPr>
            <a:spLocks noGrp="1"/>
          </p:cNvSpPr>
          <p:nvPr>
            <p:ph type="sldNum" sz="quarter" idx="12"/>
          </p:nvPr>
        </p:nvSpPr>
        <p:spPr/>
        <p:txBody>
          <a:bodyPr/>
          <a:lstStyle/>
          <a:p>
            <a:fld id="{45DA5DAF-1804-474E-B5A0-F28932C32784}" type="slidenum">
              <a:rPr lang="fr-BE" smtClean="0"/>
              <a:t>‹N°›</a:t>
            </a:fld>
            <a:endParaRPr lang="fr-BE"/>
          </a:p>
        </p:txBody>
      </p:sp>
    </p:spTree>
    <p:extLst>
      <p:ext uri="{BB962C8B-B14F-4D97-AF65-F5344CB8AC3E}">
        <p14:creationId xmlns:p14="http://schemas.microsoft.com/office/powerpoint/2010/main" val="409667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B937F3B-26D1-49D1-A2FE-E030D97E1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AC557E5-2C4F-4693-BF07-8586B6967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C0F6CE8-C17E-4D62-B978-7AFB662A0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704DB-1292-41C8-BE42-FE16C4CEA361}" type="datetime1">
              <a:rPr lang="fr-BE" smtClean="0"/>
              <a:t>23-08-21</a:t>
            </a:fld>
            <a:endParaRPr lang="fr-BE"/>
          </a:p>
        </p:txBody>
      </p:sp>
      <p:sp>
        <p:nvSpPr>
          <p:cNvPr id="5" name="Espace réservé du pied de page 4">
            <a:extLst>
              <a:ext uri="{FF2B5EF4-FFF2-40B4-BE49-F238E27FC236}">
                <a16:creationId xmlns:a16="http://schemas.microsoft.com/office/drawing/2014/main" id="{62086D35-5838-40FA-A7B2-200D466BA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D0889E1A-B314-4399-9B47-C911756EC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A5DAF-1804-474E-B5A0-F28932C32784}" type="slidenum">
              <a:rPr lang="fr-BE" smtClean="0"/>
              <a:t>‹N°›</a:t>
            </a:fld>
            <a:endParaRPr lang="fr-BE"/>
          </a:p>
        </p:txBody>
      </p:sp>
    </p:spTree>
    <p:extLst>
      <p:ext uri="{BB962C8B-B14F-4D97-AF65-F5344CB8AC3E}">
        <p14:creationId xmlns:p14="http://schemas.microsoft.com/office/powerpoint/2010/main" val="382391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034232A-E4FC-415B-A94A-E20A9D242F1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1027" name="Espace réservé du texte 2">
            <a:extLst>
              <a:ext uri="{FF2B5EF4-FFF2-40B4-BE49-F238E27FC236}">
                <a16:creationId xmlns:a16="http://schemas.microsoft.com/office/drawing/2014/main" id="{FDD119D8-91BF-4556-B4BA-08A4DBF034B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a:extLst>
              <a:ext uri="{FF2B5EF4-FFF2-40B4-BE49-F238E27FC236}">
                <a16:creationId xmlns:a16="http://schemas.microsoft.com/office/drawing/2014/main" id="{F251AB78-0FF3-4A9C-A6AE-5AE70961B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C94450C-806F-4BB5-A7EC-858C0B32D143}" type="datetime1">
              <a:rPr lang="fr-BE" smtClean="0"/>
              <a:t>23-08-21</a:t>
            </a:fld>
            <a:endParaRPr lang="fr-BE"/>
          </a:p>
        </p:txBody>
      </p:sp>
      <p:sp>
        <p:nvSpPr>
          <p:cNvPr id="5" name="Espace réservé du pied de page 4">
            <a:extLst>
              <a:ext uri="{FF2B5EF4-FFF2-40B4-BE49-F238E27FC236}">
                <a16:creationId xmlns:a16="http://schemas.microsoft.com/office/drawing/2014/main" id="{B9DE90A2-9531-43C4-BF2D-1FD77A912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BE"/>
          </a:p>
        </p:txBody>
      </p:sp>
      <p:sp>
        <p:nvSpPr>
          <p:cNvPr id="6" name="Espace réservé du numéro de diapositive 5">
            <a:extLst>
              <a:ext uri="{FF2B5EF4-FFF2-40B4-BE49-F238E27FC236}">
                <a16:creationId xmlns:a16="http://schemas.microsoft.com/office/drawing/2014/main" id="{54D15B3D-46BB-4624-9C91-900D9E74F14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C6A5D00-9111-4D6D-81E7-2AF4760F5C2F}" type="slidenum">
              <a:rPr lang="fr-BE" altLang="en-US"/>
              <a:pPr/>
              <a:t>‹N°›</a:t>
            </a:fld>
            <a:endParaRPr lang="fr-BE" altLang="en-US"/>
          </a:p>
        </p:txBody>
      </p:sp>
    </p:spTree>
    <p:extLst>
      <p:ext uri="{BB962C8B-B14F-4D97-AF65-F5344CB8AC3E}">
        <p14:creationId xmlns:p14="http://schemas.microsoft.com/office/powerpoint/2010/main" val="47991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cf.hatt@gmai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55D25E16-0498-4F7D-AD71-AAE443423C50}"/>
              </a:ext>
            </a:extLst>
          </p:cNvPr>
          <p:cNvSpPr>
            <a:spLocks noGrp="1"/>
          </p:cNvSpPr>
          <p:nvPr>
            <p:ph type="ctrTitle"/>
          </p:nvPr>
        </p:nvSpPr>
        <p:spPr>
          <a:xfrm>
            <a:off x="1326000" y="1629000"/>
            <a:ext cx="9540000" cy="3600000"/>
          </a:xfrm>
        </p:spPr>
        <p:txBody>
          <a:bodyPr/>
          <a:lstStyle/>
          <a:p>
            <a:pPr eaLnBrk="1" hangingPunct="1">
              <a:defRPr/>
            </a:pPr>
            <a:r>
              <a:rPr lang="en-US" altLang="fr-FR" sz="4000" b="1" dirty="0">
                <a:latin typeface="Times New Roman" panose="02020603050405020304" pitchFamily="18" charset="0"/>
                <a:cs typeface="Times New Roman" panose="02020603050405020304" pitchFamily="18" charset="0"/>
              </a:rPr>
              <a:t>ATOMIC NUCLEI BINDING ENERGY</a:t>
            </a:r>
            <a:br>
              <a:rPr lang="en-US" altLang="fr-FR"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fr-FR" sz="2400" dirty="0">
                <a:latin typeface="Times New Roman" panose="02020603050405020304" pitchFamily="18" charset="0"/>
                <a:cs typeface="Times New Roman" panose="02020603050405020304" pitchFamily="18" charset="0"/>
              </a:rPr>
              <a:t>Similarities between binding energy values of chemical elements</a:t>
            </a:r>
            <a:br>
              <a:rPr lang="en-US" altLang="fr-FR" sz="2400" dirty="0">
                <a:latin typeface="Times New Roman" panose="02020603050405020304" pitchFamily="18" charset="0"/>
                <a:cs typeface="Times New Roman" panose="02020603050405020304" pitchFamily="18" charset="0"/>
              </a:rPr>
            </a:br>
            <a:br>
              <a:rPr lang="en-US"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fr-FR" sz="2400" b="1" dirty="0">
                <a:latin typeface="Times New Roman" panose="02020603050405020304" pitchFamily="18" charset="0"/>
                <a:cs typeface="Times New Roman" panose="02020603050405020304" pitchFamily="18" charset="0"/>
              </a:rPr>
              <a:t>Example of Palladium and Silver</a:t>
            </a:r>
            <a:br>
              <a:rPr lang="fr-BE" altLang="fr-FR" sz="2700" dirty="0">
                <a:latin typeface="Times New Roman" panose="02020603050405020304" pitchFamily="18" charset="0"/>
                <a:cs typeface="Times New Roman" panose="02020603050405020304" pitchFamily="18" charset="0"/>
              </a:rPr>
            </a:br>
            <a:br>
              <a:rPr lang="fr-BE" altLang="fr-FR" sz="2400" dirty="0">
                <a:latin typeface="Times New Roman" panose="02020603050405020304" pitchFamily="18" charset="0"/>
                <a:cs typeface="Times New Roman" panose="02020603050405020304" pitchFamily="18" charset="0"/>
              </a:rPr>
            </a:br>
            <a:r>
              <a:rPr lang="en-US" altLang="fr-FR" sz="2700" dirty="0">
                <a:latin typeface="Times New Roman" panose="02020603050405020304" pitchFamily="18" charset="0"/>
                <a:cs typeface="Times New Roman" panose="02020603050405020304" pitchFamily="18" charset="0"/>
              </a:rPr>
              <a:t> </a:t>
            </a:r>
            <a:br>
              <a:rPr lang="fr-BE" altLang="fr-FR" sz="2700" dirty="0">
                <a:latin typeface="Times New Roman" panose="02020603050405020304" pitchFamily="18" charset="0"/>
                <a:cs typeface="Times New Roman" panose="02020603050405020304" pitchFamily="18" charset="0"/>
              </a:rPr>
            </a:br>
            <a:r>
              <a:rPr lang="en-US" altLang="fr-FR" sz="1400" dirty="0">
                <a:latin typeface="Times New Roman" panose="02020603050405020304" pitchFamily="18" charset="0"/>
                <a:cs typeface="Times New Roman" panose="02020603050405020304" pitchFamily="18" charset="0"/>
              </a:rPr>
              <a:t>Philippe Hatt, independent researcher</a:t>
            </a:r>
            <a:br>
              <a:rPr lang="fr-BE" altLang="fr-FR" sz="1400" dirty="0">
                <a:latin typeface="Times New Roman" panose="02020603050405020304" pitchFamily="18" charset="0"/>
                <a:cs typeface="Times New Roman" panose="02020603050405020304" pitchFamily="18" charset="0"/>
              </a:rPr>
            </a:br>
            <a:r>
              <a:rPr lang="en-US" altLang="fr-FR" sz="1400" dirty="0">
                <a:latin typeface="Times New Roman" panose="02020603050405020304" pitchFamily="18" charset="0"/>
                <a:cs typeface="Times New Roman" panose="02020603050405020304" pitchFamily="18" charset="0"/>
              </a:rPr>
              <a:t>E-mail : </a:t>
            </a:r>
            <a:r>
              <a:rPr lang="en-US" altLang="fr-FR"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pcf.hatt@gmail.com</a:t>
            </a:r>
            <a:br>
              <a:rPr lang="fr-BE" altLang="fr-FR" sz="2800" dirty="0">
                <a:latin typeface="Times New Roman" panose="02020603050405020304" pitchFamily="18" charset="0"/>
                <a:cs typeface="Times New Roman" panose="02020603050405020304" pitchFamily="18" charset="0"/>
              </a:rPr>
            </a:br>
            <a:endParaRPr lang="fr-BE" altLang="fr-FR" sz="27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EFB01C1E-9D92-428B-B2B7-F6EFE0822460}"/>
              </a:ext>
            </a:extLst>
          </p:cNvPr>
          <p:cNvSpPr txBox="1"/>
          <p:nvPr/>
        </p:nvSpPr>
        <p:spPr>
          <a:xfrm flipH="1">
            <a:off x="476791" y="6033174"/>
            <a:ext cx="1902514" cy="461665"/>
          </a:xfrm>
          <a:prstGeom prst="rect">
            <a:avLst/>
          </a:prstGeom>
          <a:noFill/>
        </p:spPr>
        <p:txBody>
          <a:bodyPr wrap="square" rtlCol="0">
            <a:spAutoFit/>
          </a:bodyPr>
          <a:lstStyle/>
          <a:p>
            <a:r>
              <a:rPr lang="fr-BE" sz="2400" b="1" dirty="0">
                <a:latin typeface="Times New Roman" panose="02020603050405020304" pitchFamily="18" charset="0"/>
                <a:cs typeface="Times New Roman" panose="02020603050405020304" pitchFamily="18" charset="0"/>
              </a:rPr>
              <a:t>IWAHLM 14</a:t>
            </a:r>
          </a:p>
        </p:txBody>
      </p:sp>
      <p:sp>
        <p:nvSpPr>
          <p:cNvPr id="3" name="Espace réservé du numéro de diapositive 2">
            <a:extLst>
              <a:ext uri="{FF2B5EF4-FFF2-40B4-BE49-F238E27FC236}">
                <a16:creationId xmlns:a16="http://schemas.microsoft.com/office/drawing/2014/main" id="{2537C279-5268-4FDF-A5C6-593D1A28A95D}"/>
              </a:ext>
            </a:extLst>
          </p:cNvPr>
          <p:cNvSpPr>
            <a:spLocks noGrp="1"/>
          </p:cNvSpPr>
          <p:nvPr>
            <p:ph type="sldNum" sz="quarter" idx="12"/>
          </p:nvPr>
        </p:nvSpPr>
        <p:spPr/>
        <p:txBody>
          <a:bodyPr/>
          <a:lstStyle/>
          <a:p>
            <a:fld id="{B79DDDA5-C898-4860-8177-47EF1C3CEC9C}" type="slidenum">
              <a:rPr lang="fr-BE" altLang="en-US" smtClean="0"/>
              <a:pPr/>
              <a:t>1</a:t>
            </a:fld>
            <a:endParaRPr lang="fr-BE" altLang="en-US"/>
          </a:p>
        </p:txBody>
      </p:sp>
    </p:spTree>
  </p:cSld>
  <p:clrMapOvr>
    <a:masterClrMapping/>
  </p:clrMapOvr>
  <mc:AlternateContent xmlns:mc="http://schemas.openxmlformats.org/markup-compatibility/2006" xmlns:p14="http://schemas.microsoft.com/office/powerpoint/2010/main">
    <mc:Choice Requires="p14">
      <p:transition spd="slow" p14:dur="2000" advTm="32727"/>
    </mc:Choice>
    <mc:Fallback xmlns="">
      <p:transition spd="slow" advTm="32727"/>
    </mc:Fallback>
  </mc:AlternateContent>
  <p:extLst>
    <p:ext uri="{3A86A75C-4F4B-4683-9AE1-C65F6400EC91}">
      <p14:laserTraceLst xmlns:p14="http://schemas.microsoft.com/office/powerpoint/2010/main">
        <p14:tracePtLst>
          <p14:tracePt t="29918" x="6283325" y="74613"/>
          <p14:tracePt t="29926" x="6546850" y="112713"/>
          <p14:tracePt t="29934" x="6708775" y="138113"/>
          <p14:tracePt t="29945" x="6734175" y="161925"/>
          <p14:tracePt t="29966" x="6696075" y="161925"/>
          <p14:tracePt t="29974" x="6608763" y="161925"/>
          <p14:tracePt t="29982" x="6334125" y="100013"/>
          <p14:tracePt t="29990" x="5808663" y="38100"/>
          <p14:tracePt t="30030" x="2090738" y="61913"/>
          <p14:tracePt t="30038" x="1577975" y="87313"/>
          <p14:tracePt t="30046" x="1150938" y="112713"/>
          <p14:tracePt t="30054" x="889000" y="112713"/>
          <p14:tracePt t="30062" x="701675" y="112713"/>
          <p14:tracePt t="30070" x="588963" y="112713"/>
          <p14:tracePt t="30078" x="476250" y="100013"/>
          <p14:tracePt t="30086" x="412750" y="74613"/>
          <p14:tracePt t="30094" x="376238" y="61913"/>
          <p14:tracePt t="30126" x="387350" y="100013"/>
          <p14:tracePt t="30134" x="476250" y="174625"/>
          <p14:tracePt t="30142" x="625475" y="312738"/>
          <p14:tracePt t="30150" x="950913" y="563563"/>
          <p14:tracePt t="30158" x="1427163" y="925513"/>
          <p14:tracePt t="30166" x="2039938" y="1414463"/>
          <p14:tracePt t="30174" x="2690813" y="1927225"/>
          <p14:tracePt t="30182" x="3317875" y="2478088"/>
          <p14:tracePt t="30190" x="3879850" y="3016250"/>
          <p14:tracePt t="30198" x="4406900" y="3516313"/>
          <p14:tracePt t="30206" x="4906963" y="4041775"/>
          <p14:tracePt t="30214" x="5407025" y="4543425"/>
          <p14:tracePt t="30222" x="5870575" y="5030788"/>
          <p14:tracePt t="30230" x="6334125" y="5494338"/>
          <p14:tracePt t="30238" x="6759575" y="5868988"/>
          <p14:tracePt t="30246" x="7172325" y="6194425"/>
          <p14:tracePt t="30254" x="7561263" y="6483350"/>
          <p14:tracePt t="30262" x="7874000" y="6732588"/>
          <p14:tracePt t="30439" x="9952038" y="6770688"/>
          <p14:tracePt t="30446" x="10001250" y="6745288"/>
          <p14:tracePt t="30455" x="10026650" y="6719888"/>
          <p14:tracePt t="30463" x="10075863" y="6707188"/>
          <p14:tracePt t="30471" x="10164763" y="6683375"/>
          <p14:tracePt t="30479" x="10264775" y="6632575"/>
          <p14:tracePt t="30487" x="10401300" y="6594475"/>
          <p14:tracePt t="30495" x="10577513" y="6545263"/>
          <p14:tracePt t="30503" x="10877550" y="6470650"/>
          <p14:tracePt t="30511" x="11215688" y="6381750"/>
          <p14:tracePt t="30519" x="11515725" y="6307138"/>
          <p14:tracePt t="30527" x="11828463" y="6232525"/>
          <p14:tracePt t="30535" x="12053888" y="6181725"/>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able&#10;&#10;Description générée automatiquement">
            <a:extLst>
              <a:ext uri="{FF2B5EF4-FFF2-40B4-BE49-F238E27FC236}">
                <a16:creationId xmlns:a16="http://schemas.microsoft.com/office/drawing/2014/main" id="{1F2546D2-487E-4395-B600-880A7A120B93}"/>
              </a:ext>
            </a:extLst>
          </p:cNvPr>
          <p:cNvPicPr>
            <a:picLocks noChangeAspect="1"/>
          </p:cNvPicPr>
          <p:nvPr/>
        </p:nvPicPr>
        <p:blipFill rotWithShape="1">
          <a:blip r:embed="rId2">
            <a:extLst>
              <a:ext uri="{28A0092B-C50C-407E-A947-70E740481C1C}">
                <a14:useLocalDpi xmlns:a14="http://schemas.microsoft.com/office/drawing/2010/main" val="0"/>
              </a:ext>
            </a:extLst>
          </a:blip>
          <a:srcRect t="6437" b="10986"/>
          <a:stretch/>
        </p:blipFill>
        <p:spPr>
          <a:xfrm>
            <a:off x="675100" y="279920"/>
            <a:ext cx="10800000" cy="6307495"/>
          </a:xfrm>
          <a:prstGeom prst="rect">
            <a:avLst/>
          </a:prstGeom>
        </p:spPr>
      </p:pic>
      <p:sp>
        <p:nvSpPr>
          <p:cNvPr id="2" name="Espace réservé du numéro de diapositive 1">
            <a:extLst>
              <a:ext uri="{FF2B5EF4-FFF2-40B4-BE49-F238E27FC236}">
                <a16:creationId xmlns:a16="http://schemas.microsoft.com/office/drawing/2014/main" id="{48DD13E7-640B-4DB1-9E86-18AE266F6B83}"/>
              </a:ext>
            </a:extLst>
          </p:cNvPr>
          <p:cNvSpPr>
            <a:spLocks noGrp="1"/>
          </p:cNvSpPr>
          <p:nvPr>
            <p:ph type="sldNum" sz="quarter" idx="12"/>
          </p:nvPr>
        </p:nvSpPr>
        <p:spPr/>
        <p:txBody>
          <a:bodyPr/>
          <a:lstStyle/>
          <a:p>
            <a:fld id="{45DA5DAF-1804-474E-B5A0-F28932C32784}" type="slidenum">
              <a:rPr lang="fr-BE" smtClean="0"/>
              <a:t>10</a:t>
            </a:fld>
            <a:endParaRPr lang="fr-BE"/>
          </a:p>
        </p:txBody>
      </p:sp>
    </p:spTree>
    <p:extLst>
      <p:ext uri="{BB962C8B-B14F-4D97-AF65-F5344CB8AC3E}">
        <p14:creationId xmlns:p14="http://schemas.microsoft.com/office/powerpoint/2010/main" val="348061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able&#10;&#10;Description générée automatiquement">
            <a:extLst>
              <a:ext uri="{FF2B5EF4-FFF2-40B4-BE49-F238E27FC236}">
                <a16:creationId xmlns:a16="http://schemas.microsoft.com/office/drawing/2014/main" id="{0E749E7E-7502-4EB6-81C8-51102C1C28B3}"/>
              </a:ext>
            </a:extLst>
          </p:cNvPr>
          <p:cNvPicPr>
            <a:picLocks noChangeAspect="1"/>
          </p:cNvPicPr>
          <p:nvPr/>
        </p:nvPicPr>
        <p:blipFill rotWithShape="1">
          <a:blip r:embed="rId2">
            <a:extLst>
              <a:ext uri="{28A0092B-C50C-407E-A947-70E740481C1C}">
                <a14:useLocalDpi xmlns:a14="http://schemas.microsoft.com/office/drawing/2010/main" val="0"/>
              </a:ext>
            </a:extLst>
          </a:blip>
          <a:srcRect t="4627" b="17165"/>
          <a:stretch/>
        </p:blipFill>
        <p:spPr>
          <a:xfrm>
            <a:off x="696000" y="442099"/>
            <a:ext cx="10800000" cy="5973801"/>
          </a:xfrm>
          <a:prstGeom prst="rect">
            <a:avLst/>
          </a:prstGeom>
        </p:spPr>
      </p:pic>
      <p:sp>
        <p:nvSpPr>
          <p:cNvPr id="2" name="Espace réservé du numéro de diapositive 1">
            <a:extLst>
              <a:ext uri="{FF2B5EF4-FFF2-40B4-BE49-F238E27FC236}">
                <a16:creationId xmlns:a16="http://schemas.microsoft.com/office/drawing/2014/main" id="{C3E9F48D-D671-4DC1-91FC-3C6E77B6C353}"/>
              </a:ext>
            </a:extLst>
          </p:cNvPr>
          <p:cNvSpPr>
            <a:spLocks noGrp="1"/>
          </p:cNvSpPr>
          <p:nvPr>
            <p:ph type="sldNum" sz="quarter" idx="12"/>
          </p:nvPr>
        </p:nvSpPr>
        <p:spPr/>
        <p:txBody>
          <a:bodyPr/>
          <a:lstStyle/>
          <a:p>
            <a:fld id="{45DA5DAF-1804-474E-B5A0-F28932C32784}" type="slidenum">
              <a:rPr lang="fr-BE" smtClean="0"/>
              <a:t>11</a:t>
            </a:fld>
            <a:endParaRPr lang="fr-BE"/>
          </a:p>
        </p:txBody>
      </p:sp>
    </p:spTree>
    <p:extLst>
      <p:ext uri="{BB962C8B-B14F-4D97-AF65-F5344CB8AC3E}">
        <p14:creationId xmlns:p14="http://schemas.microsoft.com/office/powerpoint/2010/main" val="232644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5F07869-79CB-4AEB-89BA-A11460BC6D58}"/>
              </a:ext>
            </a:extLst>
          </p:cNvPr>
          <p:cNvPicPr>
            <a:picLocks noChangeAspect="1"/>
          </p:cNvPicPr>
          <p:nvPr/>
        </p:nvPicPr>
        <p:blipFill rotWithShape="1">
          <a:blip r:embed="rId2">
            <a:extLst>
              <a:ext uri="{28A0092B-C50C-407E-A947-70E740481C1C}">
                <a14:useLocalDpi xmlns:a14="http://schemas.microsoft.com/office/drawing/2010/main" val="0"/>
              </a:ext>
            </a:extLst>
          </a:blip>
          <a:srcRect t="5986" b="12653"/>
          <a:stretch/>
        </p:blipFill>
        <p:spPr>
          <a:xfrm>
            <a:off x="696000" y="324432"/>
            <a:ext cx="10800000" cy="6214480"/>
          </a:xfrm>
          <a:prstGeom prst="rect">
            <a:avLst/>
          </a:prstGeom>
        </p:spPr>
      </p:pic>
      <p:sp>
        <p:nvSpPr>
          <p:cNvPr id="2" name="Espace réservé du numéro de diapositive 1">
            <a:extLst>
              <a:ext uri="{FF2B5EF4-FFF2-40B4-BE49-F238E27FC236}">
                <a16:creationId xmlns:a16="http://schemas.microsoft.com/office/drawing/2014/main" id="{A9A102DB-8475-4912-9590-CB5B9034A44D}"/>
              </a:ext>
            </a:extLst>
          </p:cNvPr>
          <p:cNvSpPr>
            <a:spLocks noGrp="1"/>
          </p:cNvSpPr>
          <p:nvPr>
            <p:ph type="sldNum" sz="quarter" idx="12"/>
          </p:nvPr>
        </p:nvSpPr>
        <p:spPr/>
        <p:txBody>
          <a:bodyPr/>
          <a:lstStyle/>
          <a:p>
            <a:fld id="{45DA5DAF-1804-474E-B5A0-F28932C32784}" type="slidenum">
              <a:rPr lang="fr-BE" smtClean="0"/>
              <a:t>12</a:t>
            </a:fld>
            <a:endParaRPr lang="fr-BE"/>
          </a:p>
        </p:txBody>
      </p:sp>
    </p:spTree>
    <p:extLst>
      <p:ext uri="{BB962C8B-B14F-4D97-AF65-F5344CB8AC3E}">
        <p14:creationId xmlns:p14="http://schemas.microsoft.com/office/powerpoint/2010/main" val="174077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able&#10;&#10;Description générée automatiquement">
            <a:extLst>
              <a:ext uri="{FF2B5EF4-FFF2-40B4-BE49-F238E27FC236}">
                <a16:creationId xmlns:a16="http://schemas.microsoft.com/office/drawing/2014/main" id="{FE4A724B-E3D4-4A10-9B8C-EC701B6DB5BD}"/>
              </a:ext>
            </a:extLst>
          </p:cNvPr>
          <p:cNvPicPr>
            <a:picLocks noChangeAspect="1"/>
          </p:cNvPicPr>
          <p:nvPr/>
        </p:nvPicPr>
        <p:blipFill rotWithShape="1">
          <a:blip r:embed="rId2">
            <a:extLst>
              <a:ext uri="{28A0092B-C50C-407E-A947-70E740481C1C}">
                <a14:useLocalDpi xmlns:a14="http://schemas.microsoft.com/office/drawing/2010/main" val="0"/>
              </a:ext>
            </a:extLst>
          </a:blip>
          <a:srcRect t="5170" b="7315"/>
          <a:stretch/>
        </p:blipFill>
        <p:spPr>
          <a:xfrm>
            <a:off x="696000" y="97546"/>
            <a:ext cx="10800000" cy="6684578"/>
          </a:xfrm>
          <a:prstGeom prst="rect">
            <a:avLst/>
          </a:prstGeom>
        </p:spPr>
      </p:pic>
      <p:sp>
        <p:nvSpPr>
          <p:cNvPr id="2" name="Espace réservé du numéro de diapositive 1">
            <a:extLst>
              <a:ext uri="{FF2B5EF4-FFF2-40B4-BE49-F238E27FC236}">
                <a16:creationId xmlns:a16="http://schemas.microsoft.com/office/drawing/2014/main" id="{AC4DFD87-2DB1-48C7-9E2D-7F70A5837018}"/>
              </a:ext>
            </a:extLst>
          </p:cNvPr>
          <p:cNvSpPr>
            <a:spLocks noGrp="1"/>
          </p:cNvSpPr>
          <p:nvPr>
            <p:ph type="sldNum" sz="quarter" idx="12"/>
          </p:nvPr>
        </p:nvSpPr>
        <p:spPr/>
        <p:txBody>
          <a:bodyPr/>
          <a:lstStyle/>
          <a:p>
            <a:fld id="{45DA5DAF-1804-474E-B5A0-F28932C32784}" type="slidenum">
              <a:rPr lang="fr-BE" smtClean="0"/>
              <a:t>13</a:t>
            </a:fld>
            <a:endParaRPr lang="fr-BE"/>
          </a:p>
        </p:txBody>
      </p:sp>
    </p:spTree>
    <p:extLst>
      <p:ext uri="{BB962C8B-B14F-4D97-AF65-F5344CB8AC3E}">
        <p14:creationId xmlns:p14="http://schemas.microsoft.com/office/powerpoint/2010/main" val="98958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6724A1-C6F2-4C67-857D-1FA683D317E5}"/>
              </a:ext>
            </a:extLst>
          </p:cNvPr>
          <p:cNvPicPr>
            <a:picLocks noChangeAspect="1"/>
          </p:cNvPicPr>
          <p:nvPr/>
        </p:nvPicPr>
        <p:blipFill rotWithShape="1">
          <a:blip r:embed="rId2">
            <a:extLst>
              <a:ext uri="{28A0092B-C50C-407E-A947-70E740481C1C}">
                <a14:useLocalDpi xmlns:a14="http://schemas.microsoft.com/office/drawing/2010/main" val="0"/>
              </a:ext>
            </a:extLst>
          </a:blip>
          <a:srcRect t="6394" b="12246"/>
          <a:stretch/>
        </p:blipFill>
        <p:spPr>
          <a:xfrm>
            <a:off x="696000" y="311053"/>
            <a:ext cx="10800000" cy="6214479"/>
          </a:xfrm>
          <a:prstGeom prst="rect">
            <a:avLst/>
          </a:prstGeom>
        </p:spPr>
      </p:pic>
      <p:sp>
        <p:nvSpPr>
          <p:cNvPr id="2" name="Espace réservé du numéro de diapositive 1">
            <a:extLst>
              <a:ext uri="{FF2B5EF4-FFF2-40B4-BE49-F238E27FC236}">
                <a16:creationId xmlns:a16="http://schemas.microsoft.com/office/drawing/2014/main" id="{C8800082-2A9F-4F71-9578-13E372B100A7}"/>
              </a:ext>
            </a:extLst>
          </p:cNvPr>
          <p:cNvSpPr>
            <a:spLocks noGrp="1"/>
          </p:cNvSpPr>
          <p:nvPr>
            <p:ph type="sldNum" sz="quarter" idx="12"/>
          </p:nvPr>
        </p:nvSpPr>
        <p:spPr/>
        <p:txBody>
          <a:bodyPr/>
          <a:lstStyle/>
          <a:p>
            <a:fld id="{45DA5DAF-1804-474E-B5A0-F28932C32784}" type="slidenum">
              <a:rPr lang="fr-BE" smtClean="0"/>
              <a:t>14</a:t>
            </a:fld>
            <a:endParaRPr lang="fr-BE"/>
          </a:p>
        </p:txBody>
      </p:sp>
    </p:spTree>
    <p:extLst>
      <p:ext uri="{BB962C8B-B14F-4D97-AF65-F5344CB8AC3E}">
        <p14:creationId xmlns:p14="http://schemas.microsoft.com/office/powerpoint/2010/main" val="29921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reçu&#10;&#10;Description générée automatiquement">
            <a:extLst>
              <a:ext uri="{FF2B5EF4-FFF2-40B4-BE49-F238E27FC236}">
                <a16:creationId xmlns:a16="http://schemas.microsoft.com/office/drawing/2014/main" id="{845BACF2-A16B-4E3D-A7A7-CB7787993A43}"/>
              </a:ext>
            </a:extLst>
          </p:cNvPr>
          <p:cNvPicPr>
            <a:picLocks noChangeAspect="1"/>
          </p:cNvPicPr>
          <p:nvPr/>
        </p:nvPicPr>
        <p:blipFill rotWithShape="1">
          <a:blip r:embed="rId2">
            <a:extLst>
              <a:ext uri="{28A0092B-C50C-407E-A947-70E740481C1C}">
                <a14:useLocalDpi xmlns:a14="http://schemas.microsoft.com/office/drawing/2010/main" val="0"/>
              </a:ext>
            </a:extLst>
          </a:blip>
          <a:srcRect t="5035" b="17288"/>
          <a:stretch/>
        </p:blipFill>
        <p:spPr>
          <a:xfrm>
            <a:off x="696000" y="476903"/>
            <a:ext cx="10800000" cy="5933234"/>
          </a:xfrm>
          <a:prstGeom prst="rect">
            <a:avLst/>
          </a:prstGeom>
        </p:spPr>
      </p:pic>
      <p:sp>
        <p:nvSpPr>
          <p:cNvPr id="2" name="Espace réservé du numéro de diapositive 1">
            <a:extLst>
              <a:ext uri="{FF2B5EF4-FFF2-40B4-BE49-F238E27FC236}">
                <a16:creationId xmlns:a16="http://schemas.microsoft.com/office/drawing/2014/main" id="{9F2A0DC0-1790-48D2-82FF-DA7B1D113A82}"/>
              </a:ext>
            </a:extLst>
          </p:cNvPr>
          <p:cNvSpPr>
            <a:spLocks noGrp="1"/>
          </p:cNvSpPr>
          <p:nvPr>
            <p:ph type="sldNum" sz="quarter" idx="12"/>
          </p:nvPr>
        </p:nvSpPr>
        <p:spPr/>
        <p:txBody>
          <a:bodyPr/>
          <a:lstStyle/>
          <a:p>
            <a:fld id="{45DA5DAF-1804-474E-B5A0-F28932C32784}" type="slidenum">
              <a:rPr lang="fr-BE" smtClean="0"/>
              <a:t>15</a:t>
            </a:fld>
            <a:endParaRPr lang="fr-BE"/>
          </a:p>
        </p:txBody>
      </p:sp>
    </p:spTree>
    <p:extLst>
      <p:ext uri="{BB962C8B-B14F-4D97-AF65-F5344CB8AC3E}">
        <p14:creationId xmlns:p14="http://schemas.microsoft.com/office/powerpoint/2010/main" val="412943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24578F-46C9-44B0-8C4C-6BE79366E08A}"/>
              </a:ext>
            </a:extLst>
          </p:cNvPr>
          <p:cNvSpPr>
            <a:spLocks noGrp="1"/>
          </p:cNvSpPr>
          <p:nvPr>
            <p:ph type="sldNum" sz="quarter" idx="12"/>
          </p:nvPr>
        </p:nvSpPr>
        <p:spPr/>
        <p:txBody>
          <a:bodyPr/>
          <a:lstStyle/>
          <a:p>
            <a:fld id="{45DA5DAF-1804-474E-B5A0-F28932C32784}" type="slidenum">
              <a:rPr lang="fr-BE" smtClean="0"/>
              <a:t>16</a:t>
            </a:fld>
            <a:endParaRPr lang="fr-BE"/>
          </a:p>
        </p:txBody>
      </p:sp>
      <p:pic>
        <p:nvPicPr>
          <p:cNvPr id="4" name="Image 3" descr="Une image contenant table&#10;&#10;Description générée automatiquement">
            <a:extLst>
              <a:ext uri="{FF2B5EF4-FFF2-40B4-BE49-F238E27FC236}">
                <a16:creationId xmlns:a16="http://schemas.microsoft.com/office/drawing/2014/main" id="{2F8C017D-D060-4F74-8C9F-93D83F07EA43}"/>
              </a:ext>
            </a:extLst>
          </p:cNvPr>
          <p:cNvPicPr>
            <a:picLocks noChangeAspect="1"/>
          </p:cNvPicPr>
          <p:nvPr/>
        </p:nvPicPr>
        <p:blipFill rotWithShape="1">
          <a:blip r:embed="rId2">
            <a:extLst>
              <a:ext uri="{28A0092B-C50C-407E-A947-70E740481C1C}">
                <a14:useLocalDpi xmlns:a14="http://schemas.microsoft.com/office/drawing/2010/main" val="0"/>
              </a:ext>
            </a:extLst>
          </a:blip>
          <a:srcRect t="5578" b="15375"/>
          <a:stretch/>
        </p:blipFill>
        <p:spPr>
          <a:xfrm>
            <a:off x="696000" y="410091"/>
            <a:ext cx="10800000" cy="6037818"/>
          </a:xfrm>
          <a:prstGeom prst="rect">
            <a:avLst/>
          </a:prstGeom>
        </p:spPr>
      </p:pic>
    </p:spTree>
    <p:extLst>
      <p:ext uri="{BB962C8B-B14F-4D97-AF65-F5344CB8AC3E}">
        <p14:creationId xmlns:p14="http://schemas.microsoft.com/office/powerpoint/2010/main" val="77385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08913D-8D89-4F42-B8C4-59BB3C143081}"/>
              </a:ext>
            </a:extLst>
          </p:cNvPr>
          <p:cNvSpPr>
            <a:spLocks noGrp="1"/>
          </p:cNvSpPr>
          <p:nvPr>
            <p:ph type="sldNum" sz="quarter" idx="12"/>
          </p:nvPr>
        </p:nvSpPr>
        <p:spPr/>
        <p:txBody>
          <a:bodyPr/>
          <a:lstStyle/>
          <a:p>
            <a:fld id="{45DA5DAF-1804-474E-B5A0-F28932C32784}" type="slidenum">
              <a:rPr lang="fr-BE" smtClean="0"/>
              <a:t>17</a:t>
            </a:fld>
            <a:endParaRPr lang="fr-BE"/>
          </a:p>
        </p:txBody>
      </p:sp>
      <p:pic>
        <p:nvPicPr>
          <p:cNvPr id="4" name="Image 3">
            <a:extLst>
              <a:ext uri="{FF2B5EF4-FFF2-40B4-BE49-F238E27FC236}">
                <a16:creationId xmlns:a16="http://schemas.microsoft.com/office/drawing/2014/main" id="{7CF0D799-8C1E-4059-AAE7-CE201DD99F8F}"/>
              </a:ext>
            </a:extLst>
          </p:cNvPr>
          <p:cNvPicPr>
            <a:picLocks noChangeAspect="1"/>
          </p:cNvPicPr>
          <p:nvPr/>
        </p:nvPicPr>
        <p:blipFill rotWithShape="1">
          <a:blip r:embed="rId2">
            <a:extLst>
              <a:ext uri="{28A0092B-C50C-407E-A947-70E740481C1C}">
                <a14:useLocalDpi xmlns:a14="http://schemas.microsoft.com/office/drawing/2010/main" val="0"/>
              </a:ext>
            </a:extLst>
          </a:blip>
          <a:srcRect t="3428" r="955" b="2890"/>
          <a:stretch/>
        </p:blipFill>
        <p:spPr>
          <a:xfrm>
            <a:off x="1727670" y="762003"/>
            <a:ext cx="8736659" cy="5987845"/>
          </a:xfrm>
          <a:prstGeom prst="rect">
            <a:avLst/>
          </a:prstGeom>
        </p:spPr>
      </p:pic>
      <p:sp>
        <p:nvSpPr>
          <p:cNvPr id="5" name="ZoneTexte 4">
            <a:extLst>
              <a:ext uri="{FF2B5EF4-FFF2-40B4-BE49-F238E27FC236}">
                <a16:creationId xmlns:a16="http://schemas.microsoft.com/office/drawing/2014/main" id="{2B63CC4C-6BC0-4F63-A1DF-E1304E1BDF98}"/>
              </a:ext>
            </a:extLst>
          </p:cNvPr>
          <p:cNvSpPr txBox="1"/>
          <p:nvPr/>
        </p:nvSpPr>
        <p:spPr>
          <a:xfrm>
            <a:off x="4841181" y="454223"/>
            <a:ext cx="2509635" cy="307777"/>
          </a:xfrm>
          <a:prstGeom prst="rect">
            <a:avLst/>
          </a:prstGeom>
          <a:noFill/>
        </p:spPr>
        <p:txBody>
          <a:bodyPr wrap="square" rtlCol="0">
            <a:spAutoFit/>
          </a:bodyPr>
          <a:lstStyle/>
          <a:p>
            <a:r>
              <a:rPr lang="fr-BE" sz="1400" b="1" dirty="0" err="1">
                <a:latin typeface="Times New Roman" panose="02020603050405020304" pitchFamily="18" charset="0"/>
                <a:cs typeface="Times New Roman" panose="02020603050405020304" pitchFamily="18" charset="0"/>
              </a:rPr>
              <a:t>Core</a:t>
            </a:r>
            <a:r>
              <a:rPr lang="fr-BE" sz="1400" b="1" dirty="0">
                <a:latin typeface="Times New Roman" panose="02020603050405020304" pitchFamily="18" charset="0"/>
                <a:cs typeface="Times New Roman" panose="02020603050405020304" pitchFamily="18" charset="0"/>
              </a:rPr>
              <a:t> structure for Pd and Ag</a:t>
            </a:r>
            <a:endParaRPr lang="en-US" sz="1400" b="1"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C22B2BF4-1D72-4324-A035-3E14660D1B04}"/>
              </a:ext>
            </a:extLst>
          </p:cNvPr>
          <p:cNvPicPr>
            <a:picLocks noChangeAspect="1"/>
          </p:cNvPicPr>
          <p:nvPr/>
        </p:nvPicPr>
        <p:blipFill rotWithShape="1">
          <a:blip r:embed="rId3"/>
          <a:srcRect l="43398" t="-112661" r="43718" b="-37664"/>
          <a:stretch/>
        </p:blipFill>
        <p:spPr>
          <a:xfrm>
            <a:off x="5430000" y="3018305"/>
            <a:ext cx="1332000" cy="624744"/>
          </a:xfrm>
          <a:prstGeom prst="rect">
            <a:avLst/>
          </a:prstGeom>
        </p:spPr>
      </p:pic>
      <p:sp>
        <p:nvSpPr>
          <p:cNvPr id="6" name="ZoneTexte 5">
            <a:extLst>
              <a:ext uri="{FF2B5EF4-FFF2-40B4-BE49-F238E27FC236}">
                <a16:creationId xmlns:a16="http://schemas.microsoft.com/office/drawing/2014/main" id="{819A8538-F069-40DD-8E51-531AF55B54D0}"/>
              </a:ext>
            </a:extLst>
          </p:cNvPr>
          <p:cNvSpPr txBox="1"/>
          <p:nvPr/>
        </p:nvSpPr>
        <p:spPr>
          <a:xfrm>
            <a:off x="4331500" y="454223"/>
            <a:ext cx="509681" cy="307777"/>
          </a:xfrm>
          <a:prstGeom prst="rect">
            <a:avLst/>
          </a:prstGeom>
          <a:noFill/>
        </p:spPr>
        <p:txBody>
          <a:bodyPr wrap="square" rtlCol="0">
            <a:spAutoFit/>
          </a:bodyPr>
          <a:lstStyle/>
          <a:p>
            <a:pPr algn="ctr"/>
            <a:r>
              <a:rPr lang="fr-BE" sz="1400" b="1" dirty="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54008634-A1B2-471A-B15D-99B3E1725805}"/>
              </a:ext>
            </a:extLst>
          </p:cNvPr>
          <p:cNvSpPr txBox="1"/>
          <p:nvPr/>
        </p:nvSpPr>
        <p:spPr>
          <a:xfrm>
            <a:off x="4810276" y="3755925"/>
            <a:ext cx="2575249" cy="584775"/>
          </a:xfrm>
          <a:prstGeom prst="rect">
            <a:avLst/>
          </a:prstGeom>
          <a:noFill/>
        </p:spPr>
        <p:txBody>
          <a:bodyPr wrap="square" rtlCol="0">
            <a:spAutoFit/>
          </a:bodyPr>
          <a:lstStyle/>
          <a:p>
            <a:pPr algn="ctr"/>
            <a:r>
              <a:rPr lang="fr-BE" sz="1600" dirty="0">
                <a:latin typeface="Times New Roman" panose="02020603050405020304" pitchFamily="18" charset="0"/>
                <a:cs typeface="Times New Roman" panose="02020603050405020304" pitchFamily="18" charset="0"/>
              </a:rPr>
              <a:t>Structure </a:t>
            </a:r>
            <a:r>
              <a:rPr lang="fr-BE" sz="1600" dirty="0" err="1">
                <a:latin typeface="Times New Roman" panose="02020603050405020304" pitchFamily="18" charset="0"/>
                <a:cs typeface="Times New Roman" panose="02020603050405020304" pitchFamily="18" charset="0"/>
              </a:rPr>
              <a:t>stabilized</a:t>
            </a:r>
            <a:r>
              <a:rPr lang="fr-BE" sz="1600" dirty="0">
                <a:latin typeface="Times New Roman" panose="02020603050405020304" pitchFamily="18" charset="0"/>
                <a:cs typeface="Times New Roman" panose="02020603050405020304" pitchFamily="18" charset="0"/>
              </a:rPr>
              <a:t> </a:t>
            </a:r>
            <a:r>
              <a:rPr lang="fr-BE" sz="1600" dirty="0" err="1">
                <a:latin typeface="Times New Roman" panose="02020603050405020304" pitchFamily="18" charset="0"/>
                <a:cs typeface="Times New Roman" panose="02020603050405020304" pitchFamily="18" charset="0"/>
              </a:rPr>
              <a:t>with</a:t>
            </a:r>
            <a:r>
              <a:rPr lang="fr-BE" sz="1600" dirty="0">
                <a:latin typeface="Times New Roman" panose="02020603050405020304" pitchFamily="18" charset="0"/>
                <a:cs typeface="Times New Roman" panose="02020603050405020304" pitchFamily="18" charset="0"/>
              </a:rPr>
              <a:t> </a:t>
            </a:r>
          </a:p>
          <a:p>
            <a:pPr algn="ctr"/>
            <a:r>
              <a:rPr lang="fr-BE" sz="1600" dirty="0">
                <a:latin typeface="Times New Roman" panose="02020603050405020304" pitchFamily="18" charset="0"/>
                <a:cs typeface="Times New Roman" panose="02020603050405020304" pitchFamily="18" charset="0"/>
              </a:rPr>
              <a:t>21 NN + 21 NP (= 42A)</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85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C683586-7B49-4CB5-9E3B-1A10007A30B1}"/>
              </a:ext>
            </a:extLst>
          </p:cNvPr>
          <p:cNvSpPr>
            <a:spLocks noGrp="1"/>
          </p:cNvSpPr>
          <p:nvPr>
            <p:ph type="sldNum" sz="quarter" idx="12"/>
          </p:nvPr>
        </p:nvSpPr>
        <p:spPr/>
        <p:txBody>
          <a:bodyPr/>
          <a:lstStyle/>
          <a:p>
            <a:fld id="{45DA5DAF-1804-474E-B5A0-F28932C32784}" type="slidenum">
              <a:rPr lang="fr-BE" smtClean="0"/>
              <a:t>18</a:t>
            </a:fld>
            <a:endParaRPr lang="fr-BE"/>
          </a:p>
        </p:txBody>
      </p:sp>
      <p:pic>
        <p:nvPicPr>
          <p:cNvPr id="3" name="Image 2">
            <a:extLst>
              <a:ext uri="{FF2B5EF4-FFF2-40B4-BE49-F238E27FC236}">
                <a16:creationId xmlns:a16="http://schemas.microsoft.com/office/drawing/2014/main" id="{6B75DE02-BB33-4D41-BACF-87450AC95D7C}"/>
              </a:ext>
            </a:extLst>
          </p:cNvPr>
          <p:cNvPicPr>
            <a:picLocks noChangeAspect="1"/>
          </p:cNvPicPr>
          <p:nvPr/>
        </p:nvPicPr>
        <p:blipFill rotWithShape="1">
          <a:blip r:embed="rId2"/>
          <a:srcRect b="4511"/>
          <a:stretch/>
        </p:blipFill>
        <p:spPr>
          <a:xfrm>
            <a:off x="2155666" y="466527"/>
            <a:ext cx="7920000" cy="3167755"/>
          </a:xfrm>
          <a:prstGeom prst="rect">
            <a:avLst/>
          </a:prstGeom>
        </p:spPr>
      </p:pic>
      <p:pic>
        <p:nvPicPr>
          <p:cNvPr id="4" name="Image 3">
            <a:extLst>
              <a:ext uri="{FF2B5EF4-FFF2-40B4-BE49-F238E27FC236}">
                <a16:creationId xmlns:a16="http://schemas.microsoft.com/office/drawing/2014/main" id="{5A6B8255-7628-47EB-AAB0-916611084FED}"/>
              </a:ext>
            </a:extLst>
          </p:cNvPr>
          <p:cNvPicPr>
            <a:picLocks noChangeAspect="1"/>
          </p:cNvPicPr>
          <p:nvPr/>
        </p:nvPicPr>
        <p:blipFill rotWithShape="1">
          <a:blip r:embed="rId3"/>
          <a:srcRect b="4853"/>
          <a:stretch/>
        </p:blipFill>
        <p:spPr>
          <a:xfrm>
            <a:off x="2136002" y="3626955"/>
            <a:ext cx="7920000" cy="3156407"/>
          </a:xfrm>
          <a:prstGeom prst="rect">
            <a:avLst/>
          </a:prstGeom>
        </p:spPr>
      </p:pic>
      <p:sp>
        <p:nvSpPr>
          <p:cNvPr id="5" name="ZoneTexte 4">
            <a:extLst>
              <a:ext uri="{FF2B5EF4-FFF2-40B4-BE49-F238E27FC236}">
                <a16:creationId xmlns:a16="http://schemas.microsoft.com/office/drawing/2014/main" id="{B8DB66D5-3D07-43F6-956E-76FA41400EEB}"/>
              </a:ext>
            </a:extLst>
          </p:cNvPr>
          <p:cNvSpPr txBox="1"/>
          <p:nvPr/>
        </p:nvSpPr>
        <p:spPr>
          <a:xfrm>
            <a:off x="4024329" y="74638"/>
            <a:ext cx="4143342" cy="523220"/>
          </a:xfrm>
          <a:prstGeom prst="rect">
            <a:avLst/>
          </a:prstGeom>
          <a:noFill/>
        </p:spPr>
        <p:txBody>
          <a:bodyPr wrap="square" rtlCol="0">
            <a:spAutoFit/>
          </a:bodyPr>
          <a:lstStyle/>
          <a:p>
            <a:r>
              <a:rPr lang="en-US" sz="1400" b="1" dirty="0">
                <a:effectLst/>
                <a:latin typeface="Times New Roman" panose="02020603050405020304" pitchFamily="18" charset="0"/>
                <a:ea typeface="Calibri" panose="020F0502020204030204" pitchFamily="34" charset="0"/>
                <a:cs typeface="Arial" panose="020B0604020202020204" pitchFamily="34" charset="0"/>
              </a:rPr>
              <a:t>12. Examples of nuclides structure: Pd 108, Ag 110.</a:t>
            </a:r>
          </a:p>
          <a:p>
            <a:endParaRPr lang="en-US" sz="1400" dirty="0"/>
          </a:p>
        </p:txBody>
      </p:sp>
    </p:spTree>
    <p:extLst>
      <p:ext uri="{BB962C8B-B14F-4D97-AF65-F5344CB8AC3E}">
        <p14:creationId xmlns:p14="http://schemas.microsoft.com/office/powerpoint/2010/main" val="268966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E20B01-5273-46F9-B464-46DAAF28E6F6}"/>
              </a:ext>
            </a:extLst>
          </p:cNvPr>
          <p:cNvSpPr>
            <a:spLocks noGrp="1"/>
          </p:cNvSpPr>
          <p:nvPr>
            <p:ph type="sldNum" sz="quarter" idx="12"/>
          </p:nvPr>
        </p:nvSpPr>
        <p:spPr/>
        <p:txBody>
          <a:bodyPr/>
          <a:lstStyle/>
          <a:p>
            <a:fld id="{45DA5DAF-1804-474E-B5A0-F28932C32784}" type="slidenum">
              <a:rPr lang="fr-BE" smtClean="0"/>
              <a:t>19</a:t>
            </a:fld>
            <a:endParaRPr lang="fr-BE"/>
          </a:p>
        </p:txBody>
      </p:sp>
      <p:sp>
        <p:nvSpPr>
          <p:cNvPr id="3" name="ZoneTexte 2">
            <a:extLst>
              <a:ext uri="{FF2B5EF4-FFF2-40B4-BE49-F238E27FC236}">
                <a16:creationId xmlns:a16="http://schemas.microsoft.com/office/drawing/2014/main" id="{ABB88A0C-EC54-4590-B8A4-DCC774410098}"/>
              </a:ext>
            </a:extLst>
          </p:cNvPr>
          <p:cNvSpPr txBox="1"/>
          <p:nvPr/>
        </p:nvSpPr>
        <p:spPr>
          <a:xfrm>
            <a:off x="884853" y="845472"/>
            <a:ext cx="10422293" cy="3475567"/>
          </a:xfrm>
          <a:prstGeom prst="rect">
            <a:avLst/>
          </a:prstGeom>
          <a:noFill/>
        </p:spPr>
        <p:txBody>
          <a:bodyPr wrap="square" rtlCol="0">
            <a:spAutoFit/>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13. Hypothesis of creation of one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α</a:t>
            </a:r>
            <a:r>
              <a:rPr lang="en-US" sz="1800" b="1" dirty="0">
                <a:effectLst/>
                <a:latin typeface="Times New Roman" panose="02020603050405020304" pitchFamily="18" charset="0"/>
                <a:ea typeface="Calibri" panose="020F0502020204030204" pitchFamily="34" charset="0"/>
                <a:cs typeface="Arial" panose="020B0604020202020204" pitchFamily="34" charset="0"/>
              </a:rPr>
              <a:t> particle.</a:t>
            </a:r>
          </a:p>
          <a:p>
            <a:pPr>
              <a:lnSpc>
                <a:spcPct val="107000"/>
              </a:lnSpc>
              <a:spcAft>
                <a:spcPts val="80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Aft>
                <a:spcPts val="6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If a deuteron merges with the structure of Pd 108 the result is Ag 110. Ag 110 decays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into Cd 110. </a:t>
            </a:r>
          </a:p>
          <a:p>
            <a:pPr algn="just">
              <a:lnSpc>
                <a:spcPct val="150000"/>
              </a:lnSpc>
              <a:spcAft>
                <a:spcPts val="6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Actually, Cd 110 has 14 supplementary neutrons. Ag 110 has 17 supplementary neutrons and one supplementary proton.</a:t>
            </a:r>
          </a:p>
          <a:p>
            <a:pPr algn="just">
              <a:lnSpc>
                <a:spcPct val="150000"/>
              </a:lnSpc>
              <a:spcAft>
                <a:spcPts val="6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decay of Ag 110 transforms one neutron into one proton. So, 2 neutrons, and 2 protons of Ag 110 create a new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α</a:t>
            </a:r>
            <a:r>
              <a:rPr lang="en-US" sz="1800" dirty="0">
                <a:effectLst/>
                <a:latin typeface="Times New Roman" panose="02020603050405020304" pitchFamily="18" charset="0"/>
                <a:ea typeface="Calibri" panose="020F0502020204030204" pitchFamily="34" charset="0"/>
                <a:cs typeface="Arial" panose="020B0604020202020204" pitchFamily="34" charset="0"/>
              </a:rPr>
              <a:t> particle, and 110 Ag is transmuted into Cd 110.</a:t>
            </a:r>
          </a:p>
          <a:p>
            <a:endParaRPr lang="en-US" dirty="0"/>
          </a:p>
        </p:txBody>
      </p:sp>
    </p:spTree>
    <p:extLst>
      <p:ext uri="{BB962C8B-B14F-4D97-AF65-F5344CB8AC3E}">
        <p14:creationId xmlns:p14="http://schemas.microsoft.com/office/powerpoint/2010/main" val="316011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1F3E4C8-C5D5-4365-8089-7B76B1068B5A}"/>
              </a:ext>
            </a:extLst>
          </p:cNvPr>
          <p:cNvSpPr>
            <a:spLocks noGrp="1"/>
          </p:cNvSpPr>
          <p:nvPr>
            <p:ph type="sldNum" sz="quarter" idx="12"/>
          </p:nvPr>
        </p:nvSpPr>
        <p:spPr/>
        <p:txBody>
          <a:bodyPr/>
          <a:lstStyle/>
          <a:p>
            <a:fld id="{8AF35C70-7E0F-4B20-8BBC-C1FC248091AE}" type="slidenum">
              <a:rPr lang="fr-BE" altLang="en-US" smtClean="0">
                <a:latin typeface="Times New Roman" panose="02020603050405020304" pitchFamily="18" charset="0"/>
                <a:cs typeface="Times New Roman" panose="02020603050405020304" pitchFamily="18" charset="0"/>
              </a:rPr>
              <a:pPr/>
              <a:t>2</a:t>
            </a:fld>
            <a:endParaRPr lang="fr-BE" altLang="en-US" dirty="0">
              <a:latin typeface="Times New Roman" panose="02020603050405020304" pitchFamily="18" charset="0"/>
              <a:cs typeface="Times New Roman" panose="02020603050405020304" pitchFamily="18" charset="0"/>
            </a:endParaRPr>
          </a:p>
        </p:txBody>
      </p:sp>
      <p:sp>
        <p:nvSpPr>
          <p:cNvPr id="3" name="ZoneTexte 10">
            <a:extLst>
              <a:ext uri="{FF2B5EF4-FFF2-40B4-BE49-F238E27FC236}">
                <a16:creationId xmlns:a16="http://schemas.microsoft.com/office/drawing/2014/main" id="{D0AADE76-E87E-4BB5-81CC-5BA18A809C62}"/>
              </a:ext>
            </a:extLst>
          </p:cNvPr>
          <p:cNvSpPr txBox="1">
            <a:spLocks noChangeArrowheads="1"/>
          </p:cNvSpPr>
          <p:nvPr/>
        </p:nvSpPr>
        <p:spPr bwMode="auto">
          <a:xfrm>
            <a:off x="695325" y="790791"/>
            <a:ext cx="10801350" cy="532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marR="0" lvl="0" indent="-342900" defTabSz="914400" rtl="0" eaLnBrk="0" fontAlgn="base" latinLnBrk="0" hangingPunct="0">
              <a:lnSpc>
                <a:spcPct val="15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Several authors predict that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particle structures could be present in atomic nuclei. Convincing arguments of such structures are provided by systematics of the binding energies of the even-even nuclei with equal number of protons and neutrons. </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mj-lt"/>
              <a:buAutoNum type="arabicPeriod"/>
              <a:tabLst/>
              <a:defRPr/>
            </a:pPr>
            <a:r>
              <a:rPr lang="en-US" altLang="fr-FR" sz="1800" dirty="0">
                <a:solidFill>
                  <a:prstClr val="black"/>
                </a:solidFill>
                <a:latin typeface="Times New Roman" panose="02020603050405020304" pitchFamily="18" charset="0"/>
                <a:cs typeface="Times New Roman" panose="02020603050405020304" pitchFamily="18" charset="0"/>
              </a:rPr>
              <a:t>A</a:t>
            </a:r>
            <a:r>
              <a:rPr kumimoji="0" lang="en-US" alt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ccording</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my theory, the nuclei of the various elements are constituted with α particles and other nucleons grouped in order to create sub-nuclei linked by four types of bonds called NN, NP, NNP, NPP. </a:t>
            </a:r>
            <a:b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binding energy values of Deuterium (NP), Tritium (NNP), Helium3 (NPP), and NN are related through the following equations:</a:t>
            </a:r>
          </a:p>
          <a:p>
            <a:pPr marL="914400" marR="0" lvl="2" indent="0" algn="l" defTabSz="914400" rtl="0" eaLnBrk="0" fontAlgn="base" latinLnBrk="0" hangingPunct="0">
              <a:lnSpc>
                <a:spcPct val="150000"/>
              </a:lnSpc>
              <a:spcBef>
                <a:spcPct val="0"/>
              </a:spcBef>
              <a:spcAft>
                <a:spcPct val="0"/>
              </a:spcAft>
              <a:buClrTx/>
              <a:buSzTx/>
              <a:buFontTx/>
              <a:buNone/>
              <a:tabLst/>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t>
            </a:r>
            <a:r>
              <a:rPr kumimoji="0" lang="en-US" altLang="fr-FR"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Tritium (NNP) = 2NN - 1.25 NP/2</a:t>
            </a:r>
          </a:p>
          <a:p>
            <a:pPr marL="914400" marR="0" lvl="2" indent="0" algn="l" defTabSz="914400" rtl="0" eaLnBrk="0" fontAlgn="base" latinLnBrk="0" hangingPunct="0">
              <a:lnSpc>
                <a:spcPct val="150000"/>
              </a:lnSpc>
              <a:spcBef>
                <a:spcPct val="0"/>
              </a:spcBef>
              <a:spcAft>
                <a:spcPct val="0"/>
              </a:spcAft>
              <a:buClrTx/>
              <a:buSzTx/>
              <a:buFontTx/>
              <a:buNone/>
              <a:tabLst/>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t>
            </a:r>
            <a:r>
              <a:rPr kumimoji="0" lang="en-US" altLang="fr-FR"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He3 (NPP) = NN + 1.25 NP</a:t>
            </a:r>
          </a:p>
          <a:p>
            <a:pPr marL="914400" marR="0" lvl="2" indent="0" algn="l" defTabSz="914400" rtl="0" eaLnBrk="0" fontAlgn="base" latinLnBrk="0" hangingPunct="0">
              <a:lnSpc>
                <a:spcPct val="150000"/>
              </a:lnSpc>
              <a:spcBef>
                <a:spcPct val="0"/>
              </a:spcBef>
              <a:spcAft>
                <a:spcPct val="0"/>
              </a:spcAft>
              <a:buClrTx/>
              <a:buSzTx/>
              <a:buFontTx/>
              <a:buNone/>
              <a:tabLst/>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-2NN forming the neutronic part of the binding energy of α particle. </a:t>
            </a:r>
          </a:p>
          <a:p>
            <a:pPr marL="342900" marR="0" lvl="0" indent="-342900" algn="l" defTabSz="914400" rtl="0" eaLnBrk="0" fontAlgn="base" latinLnBrk="0" hangingPunct="0">
              <a:lnSpc>
                <a:spcPct val="150000"/>
              </a:lnSpc>
              <a:spcBef>
                <a:spcPts val="0"/>
              </a:spcBef>
              <a:spcAft>
                <a:spcPct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029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03973E4-C2CC-4076-B39B-E4FCCD2F85F3}"/>
              </a:ext>
            </a:extLst>
          </p:cNvPr>
          <p:cNvSpPr>
            <a:spLocks noGrp="1"/>
          </p:cNvSpPr>
          <p:nvPr>
            <p:ph type="sldNum" sz="quarter" idx="12"/>
          </p:nvPr>
        </p:nvSpPr>
        <p:spPr/>
        <p:txBody>
          <a:bodyPr/>
          <a:lstStyle/>
          <a:p>
            <a:fld id="{45DA5DAF-1804-474E-B5A0-F28932C32784}" type="slidenum">
              <a:rPr lang="fr-BE" smtClean="0"/>
              <a:t>20</a:t>
            </a:fld>
            <a:endParaRPr lang="fr-BE"/>
          </a:p>
        </p:txBody>
      </p:sp>
      <p:pic>
        <p:nvPicPr>
          <p:cNvPr id="3" name="Image 2">
            <a:extLst>
              <a:ext uri="{FF2B5EF4-FFF2-40B4-BE49-F238E27FC236}">
                <a16:creationId xmlns:a16="http://schemas.microsoft.com/office/drawing/2014/main" id="{0C9A2836-EEB2-44E0-A8B3-EEFC507827AB}"/>
              </a:ext>
            </a:extLst>
          </p:cNvPr>
          <p:cNvPicPr>
            <a:picLocks noChangeAspect="1"/>
          </p:cNvPicPr>
          <p:nvPr/>
        </p:nvPicPr>
        <p:blipFill rotWithShape="1">
          <a:blip r:embed="rId2"/>
          <a:srcRect b="4230"/>
          <a:stretch/>
        </p:blipFill>
        <p:spPr>
          <a:xfrm>
            <a:off x="2118186" y="379134"/>
            <a:ext cx="7920000" cy="3177074"/>
          </a:xfrm>
          <a:prstGeom prst="rect">
            <a:avLst/>
          </a:prstGeom>
        </p:spPr>
      </p:pic>
      <p:pic>
        <p:nvPicPr>
          <p:cNvPr id="5" name="Image 4">
            <a:extLst>
              <a:ext uri="{FF2B5EF4-FFF2-40B4-BE49-F238E27FC236}">
                <a16:creationId xmlns:a16="http://schemas.microsoft.com/office/drawing/2014/main" id="{F8A39BB1-EFE9-465D-AF5E-BC2DECBB905B}"/>
              </a:ext>
            </a:extLst>
          </p:cNvPr>
          <p:cNvPicPr>
            <a:picLocks noChangeAspect="1"/>
          </p:cNvPicPr>
          <p:nvPr/>
        </p:nvPicPr>
        <p:blipFill rotWithShape="1">
          <a:blip r:embed="rId3"/>
          <a:srcRect b="4231"/>
          <a:stretch/>
        </p:blipFill>
        <p:spPr>
          <a:xfrm>
            <a:off x="2153814" y="3568965"/>
            <a:ext cx="7920000" cy="3177073"/>
          </a:xfrm>
          <a:prstGeom prst="rect">
            <a:avLst/>
          </a:prstGeom>
        </p:spPr>
      </p:pic>
      <p:sp>
        <p:nvSpPr>
          <p:cNvPr id="6" name="ZoneTexte 5">
            <a:extLst>
              <a:ext uri="{FF2B5EF4-FFF2-40B4-BE49-F238E27FC236}">
                <a16:creationId xmlns:a16="http://schemas.microsoft.com/office/drawing/2014/main" id="{3D1C72E0-1775-45FB-A1B0-514C7C340637}"/>
              </a:ext>
            </a:extLst>
          </p:cNvPr>
          <p:cNvSpPr txBox="1"/>
          <p:nvPr/>
        </p:nvSpPr>
        <p:spPr>
          <a:xfrm>
            <a:off x="4502730" y="65307"/>
            <a:ext cx="3150912" cy="615233"/>
          </a:xfrm>
          <a:prstGeom prst="rect">
            <a:avLst/>
          </a:prstGeom>
          <a:noFill/>
        </p:spPr>
        <p:txBody>
          <a:bodyPr wrap="square" rtlCol="0">
            <a:spAutoFit/>
          </a:bodyPr>
          <a:lstStyle/>
          <a:p>
            <a:pPr>
              <a:lnSpc>
                <a:spcPct val="107000"/>
              </a:lnSpc>
              <a:spcAft>
                <a:spcPts val="6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14. Comparison of Ag 110 and Cd 110.</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08267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952C4C7D-E24B-4F90-9738-4F309E915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0" y="295803"/>
            <a:ext cx="10800000" cy="6304369"/>
          </a:xfrm>
          <a:prstGeom prst="rect">
            <a:avLst/>
          </a:prstGeom>
        </p:spPr>
      </p:pic>
      <p:sp>
        <p:nvSpPr>
          <p:cNvPr id="2" name="Espace réservé du numéro de diapositive 1">
            <a:extLst>
              <a:ext uri="{FF2B5EF4-FFF2-40B4-BE49-F238E27FC236}">
                <a16:creationId xmlns:a16="http://schemas.microsoft.com/office/drawing/2014/main" id="{073A6483-9B79-45AD-BE1E-96805E998EA0}"/>
              </a:ext>
            </a:extLst>
          </p:cNvPr>
          <p:cNvSpPr>
            <a:spLocks noGrp="1"/>
          </p:cNvSpPr>
          <p:nvPr>
            <p:ph type="sldNum" sz="quarter" idx="12"/>
          </p:nvPr>
        </p:nvSpPr>
        <p:spPr/>
        <p:txBody>
          <a:bodyPr/>
          <a:lstStyle/>
          <a:p>
            <a:fld id="{45DA5DAF-1804-474E-B5A0-F28932C32784}" type="slidenum">
              <a:rPr lang="fr-BE" smtClean="0"/>
              <a:t>21</a:t>
            </a:fld>
            <a:endParaRPr lang="fr-BE"/>
          </a:p>
        </p:txBody>
      </p:sp>
      <p:sp>
        <p:nvSpPr>
          <p:cNvPr id="4" name="ZoneTexte 3">
            <a:extLst>
              <a:ext uri="{FF2B5EF4-FFF2-40B4-BE49-F238E27FC236}">
                <a16:creationId xmlns:a16="http://schemas.microsoft.com/office/drawing/2014/main" id="{4CEF244D-F711-444F-9712-DEE66EA09E3A}"/>
              </a:ext>
            </a:extLst>
          </p:cNvPr>
          <p:cNvSpPr txBox="1"/>
          <p:nvPr/>
        </p:nvSpPr>
        <p:spPr>
          <a:xfrm>
            <a:off x="4926562" y="606488"/>
            <a:ext cx="509681" cy="338554"/>
          </a:xfrm>
          <a:prstGeom prst="rect">
            <a:avLst/>
          </a:prstGeom>
          <a:noFill/>
        </p:spPr>
        <p:txBody>
          <a:bodyPr wrap="square" rtlCol="0">
            <a:spAutoFit/>
          </a:bodyPr>
          <a:lstStyle/>
          <a:p>
            <a:pPr algn="ctr"/>
            <a:r>
              <a:rPr lang="fr-BE" sz="1600" b="1" dirty="0">
                <a:latin typeface="Times New Roman" panose="02020603050405020304" pitchFamily="18" charset="0"/>
                <a:cs typeface="Times New Roman" panose="02020603050405020304" pitchFamily="18" charset="0"/>
              </a:rPr>
              <a:t>15.</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01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DAE854-85E1-4259-964E-752E9F65AAC3}"/>
              </a:ext>
            </a:extLst>
          </p:cNvPr>
          <p:cNvSpPr>
            <a:spLocks noGrp="1"/>
          </p:cNvSpPr>
          <p:nvPr>
            <p:ph type="sldNum" sz="quarter" idx="12"/>
          </p:nvPr>
        </p:nvSpPr>
        <p:spPr/>
        <p:txBody>
          <a:bodyPr/>
          <a:lstStyle/>
          <a:p>
            <a:fld id="{8AF35C70-7E0F-4B20-8BBC-C1FC248091AE}" type="slidenum">
              <a:rPr lang="fr-BE" altLang="en-US" smtClean="0"/>
              <a:pPr/>
              <a:t>3</a:t>
            </a:fld>
            <a:endParaRPr lang="fr-BE" altLang="en-US"/>
          </a:p>
        </p:txBody>
      </p:sp>
      <p:sp>
        <p:nvSpPr>
          <p:cNvPr id="3" name="ZoneTexte 2">
            <a:extLst>
              <a:ext uri="{FF2B5EF4-FFF2-40B4-BE49-F238E27FC236}">
                <a16:creationId xmlns:a16="http://schemas.microsoft.com/office/drawing/2014/main" id="{CA84B3F1-8C3F-453D-9CB4-77698F603408}"/>
              </a:ext>
            </a:extLst>
          </p:cNvPr>
          <p:cNvSpPr txBox="1">
            <a:spLocks noChangeArrowheads="1"/>
          </p:cNvSpPr>
          <p:nvPr/>
        </p:nvSpPr>
        <p:spPr bwMode="auto">
          <a:xfrm>
            <a:off x="715572" y="922504"/>
            <a:ext cx="10800000" cy="501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914400" marR="0" lvl="2" indent="0" algn="l" defTabSz="914400" rtl="0" eaLnBrk="0" fontAlgn="base" latinLnBrk="0" hangingPunct="0">
              <a:lnSpc>
                <a:spcPct val="150000"/>
              </a:lnSpc>
              <a:spcBef>
                <a:spcPct val="0"/>
              </a:spcBef>
              <a:spcAft>
                <a:spcPct val="0"/>
              </a:spcAft>
              <a:buClrTx/>
              <a:buSzTx/>
              <a:buFontTx/>
              <a:buNone/>
              <a:tabLst/>
              <a:defRPr/>
            </a:pPr>
            <a:endParaRPr kumimoji="0" lang="en-US" altLang="fr-FR"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eaLnBrk="0" fontAlgn="base" hangingPunct="0">
              <a:lnSpc>
                <a:spcPct val="150000"/>
              </a:lnSpc>
              <a:spcBef>
                <a:spcPct val="0"/>
              </a:spcBef>
              <a:spcAft>
                <a:spcPct val="0"/>
              </a:spcAft>
              <a:buFont typeface="Calibri Light" panose="020F0302020204030204" pitchFamily="34" charset="0"/>
              <a:buAutoNum type="arabicPeriod" startAt="3"/>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more details, </a:t>
            </a:r>
            <a:r>
              <a:rPr lang="en-US" altLang="fr-FR" sz="1800" dirty="0">
                <a:solidFill>
                  <a:prstClr val="black"/>
                </a:solidFill>
                <a:latin typeface="Times New Roman" panose="02020603050405020304" pitchFamily="18" charset="0"/>
                <a:cs typeface="Times New Roman" panose="02020603050405020304" pitchFamily="18" charset="0"/>
              </a:rPr>
              <a:t>please refer to </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my former presentations</a:t>
            </a:r>
            <a:r>
              <a:rPr kumimoji="0" lang="en-US" altLang="fr-FR"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where it is shown that the hypothesis of </a:t>
            </a:r>
            <a:r>
              <a:rPr kumimoji="0" lang="el-GR"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structures describe the binding energy systematics. In such an approach, the system in its ground state  has stationary configuration and shape, and defined bond values between the various </a:t>
            </a:r>
            <a:r>
              <a:rPr kumimoji="0" lang="el-GR"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a:t>
            </a: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particles and other sub-structures. </a:t>
            </a:r>
          </a:p>
          <a:p>
            <a:pPr marL="342900" marR="0" lvl="0" indent="-34290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startAt="3"/>
              <a:tabLst/>
              <a:defRPr/>
            </a:pPr>
            <a:endParaRPr kumimoji="0" lang="en-US" altLang="fr-FR"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Calibri Light" panose="020F0302020204030204" pitchFamily="34" charset="0"/>
              <a:buAutoNum type="arabicPeriod" startAt="3"/>
              <a:tabLst/>
              <a:defRPr/>
            </a:pPr>
            <a:r>
              <a:rPr kumimoji="0" lang="en-US" alt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according to my hypothesis the binding energy of every nucleus is the sum of the binding energy of its different sub-structures and the binding energy among these sub-structures.</a:t>
            </a:r>
          </a:p>
          <a:p>
            <a:pPr marL="342900" marR="0" lvl="0" indent="-34290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startAt="3"/>
              <a:tabLst/>
              <a:defRPr/>
            </a:pPr>
            <a:endPar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ts val="1000"/>
              </a:spcBef>
              <a:spcAft>
                <a:spcPct val="0"/>
              </a:spcAft>
              <a:buClrTx/>
              <a:buSzTx/>
              <a:buFont typeface="Calibri Light" panose="020F0302020204030204" pitchFamily="34" charset="0"/>
              <a:buAutoNum type="arabicPeriod" startAt="5"/>
              <a:tabLst/>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examples presented today are the various isotopes of Palladium and Silver. </a:t>
            </a:r>
          </a:p>
          <a:p>
            <a:pPr marL="342900" marR="0" lvl="0" indent="-342900" algn="l" defTabSz="914400" rtl="0" eaLnBrk="0" fontAlgn="base" latinLnBrk="0" hangingPunct="0">
              <a:lnSpc>
                <a:spcPct val="150000"/>
              </a:lnSpc>
              <a:spcBef>
                <a:spcPts val="1000"/>
              </a:spcBef>
              <a:spcAft>
                <a:spcPct val="0"/>
              </a:spcAft>
              <a:buClrTx/>
              <a:buSzTx/>
              <a:buFont typeface="Calibri Light" panose="020F0302020204030204" pitchFamily="34" charset="0"/>
              <a:buAutoNum type="arabicPeriod" startAt="5"/>
              <a:tabLst/>
              <a:defRPr/>
            </a:pPr>
            <a:endParaRPr lang="en-US" altLang="fr-FR" sz="1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ts val="1000"/>
              </a:spcBef>
              <a:spcAft>
                <a:spcPct val="0"/>
              </a:spcAft>
              <a:buClrTx/>
              <a:buSzTx/>
              <a:buNone/>
              <a:tabLst/>
              <a:defRPr/>
            </a:pPr>
            <a:r>
              <a:rPr kumimoji="0" lang="en-US" altLang="fr-FR"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altLang="fr-F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Philippe Hatt, J. Condensed Matter </a:t>
            </a:r>
            <a:r>
              <a:rPr kumimoji="0" lang="en-US" altLang="fr-FR"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Nucl</a:t>
            </a:r>
            <a:r>
              <a:rPr lang="en-US" altLang="fr-FR" sz="1600" dirty="0">
                <a:solidFill>
                  <a:prstClr val="black"/>
                </a:solidFill>
                <a:latin typeface="Times New Roman" panose="02020603050405020304" pitchFamily="18" charset="0"/>
                <a:cs typeface="Times New Roman" panose="02020603050405020304" pitchFamily="18" charset="0"/>
              </a:rPr>
              <a:t>. Sc. 26 (2018) 45-53, J. Condensed Matter </a:t>
            </a:r>
            <a:r>
              <a:rPr lang="en-US" altLang="fr-FR" sz="1600" dirty="0" err="1">
                <a:solidFill>
                  <a:prstClr val="black"/>
                </a:solidFill>
                <a:latin typeface="Times New Roman" panose="02020603050405020304" pitchFamily="18" charset="0"/>
                <a:cs typeface="Times New Roman" panose="02020603050405020304" pitchFamily="18" charset="0"/>
              </a:rPr>
              <a:t>Nucl</a:t>
            </a:r>
            <a:r>
              <a:rPr lang="en-US" altLang="fr-FR" sz="1600" dirty="0">
                <a:solidFill>
                  <a:prstClr val="black"/>
                </a:solidFill>
                <a:latin typeface="Times New Roman" panose="02020603050405020304" pitchFamily="18" charset="0"/>
                <a:cs typeface="Times New Roman" panose="02020603050405020304" pitchFamily="18" charset="0"/>
              </a:rPr>
              <a:t>. Sc. 29 (2019) 260-274, </a:t>
            </a:r>
            <a:br>
              <a:rPr lang="en-US" altLang="fr-FR" sz="1600" dirty="0">
                <a:solidFill>
                  <a:prstClr val="black"/>
                </a:solidFill>
                <a:latin typeface="Times New Roman" panose="02020603050405020304" pitchFamily="18" charset="0"/>
                <a:cs typeface="Times New Roman" panose="02020603050405020304" pitchFamily="18" charset="0"/>
              </a:rPr>
            </a:br>
            <a:r>
              <a:rPr lang="en-US" altLang="fr-FR" sz="1600" dirty="0">
                <a:solidFill>
                  <a:prstClr val="black"/>
                </a:solidFill>
                <a:latin typeface="Times New Roman" panose="02020603050405020304" pitchFamily="18" charset="0"/>
                <a:cs typeface="Times New Roman" panose="02020603050405020304" pitchFamily="18" charset="0"/>
              </a:rPr>
              <a:t>J. Condensed Matter </a:t>
            </a:r>
            <a:r>
              <a:rPr lang="en-US" altLang="fr-FR" sz="1600" dirty="0" err="1">
                <a:solidFill>
                  <a:prstClr val="black"/>
                </a:solidFill>
                <a:latin typeface="Times New Roman" panose="02020603050405020304" pitchFamily="18" charset="0"/>
                <a:cs typeface="Times New Roman" panose="02020603050405020304" pitchFamily="18" charset="0"/>
              </a:rPr>
              <a:t>Nucl</a:t>
            </a:r>
            <a:r>
              <a:rPr lang="en-US" altLang="fr-FR" sz="1600" dirty="0">
                <a:solidFill>
                  <a:prstClr val="black"/>
                </a:solidFill>
                <a:latin typeface="Times New Roman" panose="02020603050405020304" pitchFamily="18" charset="0"/>
                <a:cs typeface="Times New Roman" panose="02020603050405020304" pitchFamily="18" charset="0"/>
              </a:rPr>
              <a:t>. Sc. 31 (2020) 113-146.</a:t>
            </a:r>
            <a:endPar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609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55127A-0EAE-4690-AAD4-4531421E37B8}"/>
              </a:ext>
            </a:extLst>
          </p:cNvPr>
          <p:cNvSpPr>
            <a:spLocks noGrp="1"/>
          </p:cNvSpPr>
          <p:nvPr>
            <p:ph type="sldNum" sz="quarter" idx="12"/>
          </p:nvPr>
        </p:nvSpPr>
        <p:spPr/>
        <p:txBody>
          <a:bodyPr/>
          <a:lstStyle/>
          <a:p>
            <a:fld id="{8AF35C70-7E0F-4B20-8BBC-C1FC248091AE}" type="slidenum">
              <a:rPr lang="fr-BE" altLang="en-US" smtClean="0"/>
              <a:pPr/>
              <a:t>4</a:t>
            </a:fld>
            <a:endParaRPr lang="fr-BE" altLang="en-US"/>
          </a:p>
        </p:txBody>
      </p:sp>
      <p:sp>
        <p:nvSpPr>
          <p:cNvPr id="3" name="ZoneTexte 7">
            <a:extLst>
              <a:ext uri="{FF2B5EF4-FFF2-40B4-BE49-F238E27FC236}">
                <a16:creationId xmlns:a16="http://schemas.microsoft.com/office/drawing/2014/main" id="{69308832-8B3F-452B-B2A2-7B4682BBFA5E}"/>
              </a:ext>
            </a:extLst>
          </p:cNvPr>
          <p:cNvSpPr txBox="1">
            <a:spLocks noChangeArrowheads="1"/>
          </p:cNvSpPr>
          <p:nvPr/>
        </p:nvSpPr>
        <p:spPr bwMode="auto">
          <a:xfrm>
            <a:off x="688331" y="648172"/>
            <a:ext cx="10801350" cy="54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50000"/>
              </a:lnSpc>
              <a:spcBef>
                <a:spcPts val="1000"/>
              </a:spcBef>
              <a:spcAft>
                <a:spcPct val="0"/>
              </a:spcAft>
              <a:buClrTx/>
              <a:buSzTx/>
              <a:buNone/>
              <a:tabLst/>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The values used for the calculations of the binding energy are the following:</a:t>
            </a:r>
          </a:p>
          <a:p>
            <a:pPr marL="342900" marR="0" lvl="0" indent="-342900" algn="l" defTabSz="914400" rtl="0" eaLnBrk="0" fontAlgn="base" latinLnBrk="0" hangingPunct="0">
              <a:lnSpc>
                <a:spcPct val="150000"/>
              </a:lnSpc>
              <a:spcBef>
                <a:spcPts val="1000"/>
              </a:spcBef>
              <a:spcAft>
                <a:spcPct val="0"/>
              </a:spcAft>
              <a:buClrTx/>
              <a:buSzTx/>
              <a:buFont typeface="Calibri Light" panose="020F0302020204030204" pitchFamily="34" charset="0"/>
              <a:buAutoNum type="arabicPeriod" startAt="5"/>
              <a:tabLst/>
              <a:defRPr/>
            </a:pPr>
            <a:endPar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endPar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tab pos="6461125" algn="l"/>
              </a:tabLst>
              <a:defRPr/>
            </a:pPr>
            <a:r>
              <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1" indent="0" algn="l" defTabSz="914400" rtl="0" eaLnBrk="0" fontAlgn="base" latinLnBrk="0" hangingPunct="0">
              <a:lnSpc>
                <a:spcPct val="150000"/>
              </a:lnSpc>
              <a:spcBef>
                <a:spcPts val="500"/>
              </a:spcBef>
              <a:spcAft>
                <a:spcPct val="0"/>
              </a:spcAft>
              <a:buClrTx/>
              <a:buSzTx/>
              <a:buFont typeface="Arial" panose="020B0604020202020204" pitchFamily="34" charset="0"/>
              <a:buNone/>
              <a:tabLst/>
              <a:defRPr/>
            </a:pPr>
            <a:endParaRPr kumimoji="0" lang="en-US"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lvl="0" indent="0">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Remarks: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NN and NP are the most used bonds. Generally, they oscillate to form an “A” bond equal to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(NN/2 + NP/2).</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00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NN value (4.9365 MeV) is comparable to the mass of quark down (4.8 MeV) and the NP value (2.2246 Mev) is comparable to the mass of quark up (2.4 MeV).</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00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α and 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NN are defined in my documents on internet under www.philippehatt.com. Also, the definition of the lines and their relationships with their values in MeV is given.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770E8462-D781-4FD4-B95C-3CBADC8907F0}"/>
              </a:ext>
            </a:extLst>
          </p:cNvPr>
          <p:cNvPicPr>
            <a:picLocks noChangeAspect="1"/>
          </p:cNvPicPr>
          <p:nvPr/>
        </p:nvPicPr>
        <p:blipFill rotWithShape="1">
          <a:blip r:embed="rId2"/>
          <a:srcRect r="13086"/>
          <a:stretch/>
        </p:blipFill>
        <p:spPr>
          <a:xfrm>
            <a:off x="583380" y="1324889"/>
            <a:ext cx="9360000" cy="2033639"/>
          </a:xfrm>
          <a:prstGeom prst="rect">
            <a:avLst/>
          </a:prstGeom>
        </p:spPr>
      </p:pic>
    </p:spTree>
    <p:extLst>
      <p:ext uri="{BB962C8B-B14F-4D97-AF65-F5344CB8AC3E}">
        <p14:creationId xmlns:p14="http://schemas.microsoft.com/office/powerpoint/2010/main" val="360628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1E5BB4-0FB4-4A93-B52D-63F4E57AAD00}"/>
              </a:ext>
            </a:extLst>
          </p:cNvPr>
          <p:cNvSpPr>
            <a:spLocks noGrp="1"/>
          </p:cNvSpPr>
          <p:nvPr>
            <p:ph type="sldNum" sz="quarter" idx="12"/>
          </p:nvPr>
        </p:nvSpPr>
        <p:spPr/>
        <p:txBody>
          <a:bodyPr/>
          <a:lstStyle/>
          <a:p>
            <a:fld id="{45DA5DAF-1804-474E-B5A0-F28932C32784}" type="slidenum">
              <a:rPr lang="fr-BE" smtClean="0"/>
              <a:t>5</a:t>
            </a:fld>
            <a:endParaRPr lang="fr-BE"/>
          </a:p>
        </p:txBody>
      </p:sp>
      <p:pic>
        <p:nvPicPr>
          <p:cNvPr id="3" name="Image 2">
            <a:extLst>
              <a:ext uri="{FF2B5EF4-FFF2-40B4-BE49-F238E27FC236}">
                <a16:creationId xmlns:a16="http://schemas.microsoft.com/office/drawing/2014/main" id="{E857453B-65D8-43FD-90F3-F89550F5A32F}"/>
              </a:ext>
            </a:extLst>
          </p:cNvPr>
          <p:cNvPicPr>
            <a:picLocks noChangeAspect="1"/>
          </p:cNvPicPr>
          <p:nvPr/>
        </p:nvPicPr>
        <p:blipFill>
          <a:blip r:embed="rId2"/>
          <a:stretch>
            <a:fillRect/>
          </a:stretch>
        </p:blipFill>
        <p:spPr>
          <a:xfrm>
            <a:off x="884855" y="445771"/>
            <a:ext cx="10440000" cy="5966458"/>
          </a:xfrm>
          <a:prstGeom prst="rect">
            <a:avLst/>
          </a:prstGeom>
        </p:spPr>
      </p:pic>
    </p:spTree>
    <p:extLst>
      <p:ext uri="{BB962C8B-B14F-4D97-AF65-F5344CB8AC3E}">
        <p14:creationId xmlns:p14="http://schemas.microsoft.com/office/powerpoint/2010/main" val="96984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B0CD49-3313-4803-9B04-F24BD83DA621}"/>
              </a:ext>
            </a:extLst>
          </p:cNvPr>
          <p:cNvSpPr>
            <a:spLocks noGrp="1"/>
          </p:cNvSpPr>
          <p:nvPr>
            <p:ph type="sldNum" sz="quarter" idx="12"/>
          </p:nvPr>
        </p:nvSpPr>
        <p:spPr/>
        <p:txBody>
          <a:bodyPr/>
          <a:lstStyle/>
          <a:p>
            <a:fld id="{45DA5DAF-1804-474E-B5A0-F28932C32784}" type="slidenum">
              <a:rPr lang="fr-BE" smtClean="0"/>
              <a:t>6</a:t>
            </a:fld>
            <a:endParaRPr lang="fr-BE"/>
          </a:p>
        </p:txBody>
      </p:sp>
      <p:pic>
        <p:nvPicPr>
          <p:cNvPr id="3" name="Image 2">
            <a:extLst>
              <a:ext uri="{FF2B5EF4-FFF2-40B4-BE49-F238E27FC236}">
                <a16:creationId xmlns:a16="http://schemas.microsoft.com/office/drawing/2014/main" id="{60659445-7A63-4D67-AEA8-DB5F08CF23E5}"/>
              </a:ext>
            </a:extLst>
          </p:cNvPr>
          <p:cNvPicPr>
            <a:picLocks noChangeAspect="1"/>
          </p:cNvPicPr>
          <p:nvPr/>
        </p:nvPicPr>
        <p:blipFill>
          <a:blip r:embed="rId2">
            <a:extLst>
              <a:ext uri="{28A0092B-C50C-407E-A947-70E740481C1C}">
                <a14:useLocalDpi xmlns:a14="http://schemas.microsoft.com/office/drawing/2010/main" val="0"/>
              </a:ext>
            </a:extLst>
          </a:blip>
          <a:srcRect t="679" b="679"/>
          <a:stretch/>
        </p:blipFill>
        <p:spPr>
          <a:xfrm>
            <a:off x="696000" y="719086"/>
            <a:ext cx="10800000" cy="5375996"/>
          </a:xfrm>
          <a:prstGeom prst="rect">
            <a:avLst/>
          </a:prstGeom>
        </p:spPr>
      </p:pic>
    </p:spTree>
    <p:extLst>
      <p:ext uri="{BB962C8B-B14F-4D97-AF65-F5344CB8AC3E}">
        <p14:creationId xmlns:p14="http://schemas.microsoft.com/office/powerpoint/2010/main" val="354868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8C0085C-86D7-48B0-8DFD-7A2454B61634}"/>
              </a:ext>
            </a:extLst>
          </p:cNvPr>
          <p:cNvSpPr>
            <a:spLocks noGrp="1"/>
          </p:cNvSpPr>
          <p:nvPr>
            <p:ph type="sldNum" sz="quarter" idx="12"/>
          </p:nvPr>
        </p:nvSpPr>
        <p:spPr/>
        <p:txBody>
          <a:bodyPr/>
          <a:lstStyle/>
          <a:p>
            <a:fld id="{45DA5DAF-1804-474E-B5A0-F28932C32784}" type="slidenum">
              <a:rPr lang="fr-BE" smtClean="0"/>
              <a:t>7</a:t>
            </a:fld>
            <a:endParaRPr lang="fr-BE"/>
          </a:p>
        </p:txBody>
      </p:sp>
      <p:pic>
        <p:nvPicPr>
          <p:cNvPr id="5" name="Image 4">
            <a:extLst>
              <a:ext uri="{FF2B5EF4-FFF2-40B4-BE49-F238E27FC236}">
                <a16:creationId xmlns:a16="http://schemas.microsoft.com/office/drawing/2014/main" id="{67C03710-2F5D-41A9-B57A-EB2CE3F2C1C7}"/>
              </a:ext>
            </a:extLst>
          </p:cNvPr>
          <p:cNvPicPr>
            <a:picLocks noChangeAspect="1"/>
          </p:cNvPicPr>
          <p:nvPr/>
        </p:nvPicPr>
        <p:blipFill rotWithShape="1">
          <a:blip r:embed="rId2">
            <a:extLst>
              <a:ext uri="{28A0092B-C50C-407E-A947-70E740481C1C}">
                <a14:useLocalDpi xmlns:a14="http://schemas.microsoft.com/office/drawing/2010/main" val="0"/>
              </a:ext>
            </a:extLst>
          </a:blip>
          <a:srcRect t="7619" b="18367"/>
          <a:stretch/>
        </p:blipFill>
        <p:spPr>
          <a:xfrm>
            <a:off x="696000" y="602347"/>
            <a:ext cx="10800000" cy="5653306"/>
          </a:xfrm>
          <a:prstGeom prst="rect">
            <a:avLst/>
          </a:prstGeom>
        </p:spPr>
      </p:pic>
    </p:spTree>
    <p:extLst>
      <p:ext uri="{BB962C8B-B14F-4D97-AF65-F5344CB8AC3E}">
        <p14:creationId xmlns:p14="http://schemas.microsoft.com/office/powerpoint/2010/main" val="33766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2AD236-3DD6-45F6-A99E-1DAB348E4AE0}"/>
              </a:ext>
            </a:extLst>
          </p:cNvPr>
          <p:cNvSpPr>
            <a:spLocks noGrp="1"/>
          </p:cNvSpPr>
          <p:nvPr>
            <p:ph type="sldNum" sz="quarter" idx="12"/>
          </p:nvPr>
        </p:nvSpPr>
        <p:spPr/>
        <p:txBody>
          <a:bodyPr/>
          <a:lstStyle/>
          <a:p>
            <a:fld id="{45DA5DAF-1804-474E-B5A0-F28932C32784}" type="slidenum">
              <a:rPr lang="fr-BE" smtClean="0"/>
              <a:t>8</a:t>
            </a:fld>
            <a:endParaRPr lang="fr-BE"/>
          </a:p>
        </p:txBody>
      </p:sp>
      <p:pic>
        <p:nvPicPr>
          <p:cNvPr id="5" name="Image 4">
            <a:extLst>
              <a:ext uri="{FF2B5EF4-FFF2-40B4-BE49-F238E27FC236}">
                <a16:creationId xmlns:a16="http://schemas.microsoft.com/office/drawing/2014/main" id="{FA8E0B0C-59C7-4375-8B06-58E4416FF0E4}"/>
              </a:ext>
            </a:extLst>
          </p:cNvPr>
          <p:cNvPicPr>
            <a:picLocks noChangeAspect="1"/>
          </p:cNvPicPr>
          <p:nvPr/>
        </p:nvPicPr>
        <p:blipFill rotWithShape="1">
          <a:blip r:embed="rId2">
            <a:extLst>
              <a:ext uri="{28A0092B-C50C-407E-A947-70E740481C1C}">
                <a14:useLocalDpi xmlns:a14="http://schemas.microsoft.com/office/drawing/2010/main" val="0"/>
              </a:ext>
            </a:extLst>
          </a:blip>
          <a:srcRect t="4080" b="36464"/>
          <a:stretch/>
        </p:blipFill>
        <p:spPr>
          <a:xfrm>
            <a:off x="696000" y="1157000"/>
            <a:ext cx="10800000" cy="4541351"/>
          </a:xfrm>
          <a:prstGeom prst="rect">
            <a:avLst/>
          </a:prstGeom>
        </p:spPr>
      </p:pic>
    </p:spTree>
    <p:extLst>
      <p:ext uri="{BB962C8B-B14F-4D97-AF65-F5344CB8AC3E}">
        <p14:creationId xmlns:p14="http://schemas.microsoft.com/office/powerpoint/2010/main" val="356920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able&#10;&#10;Description générée automatiquement">
            <a:extLst>
              <a:ext uri="{FF2B5EF4-FFF2-40B4-BE49-F238E27FC236}">
                <a16:creationId xmlns:a16="http://schemas.microsoft.com/office/drawing/2014/main" id="{C7CDE541-385C-4331-A4D2-28736B3F5935}"/>
              </a:ext>
            </a:extLst>
          </p:cNvPr>
          <p:cNvPicPr>
            <a:picLocks noChangeAspect="1"/>
          </p:cNvPicPr>
          <p:nvPr/>
        </p:nvPicPr>
        <p:blipFill rotWithShape="1">
          <a:blip r:embed="rId2">
            <a:extLst>
              <a:ext uri="{28A0092B-C50C-407E-A947-70E740481C1C}">
                <a14:useLocalDpi xmlns:a14="http://schemas.microsoft.com/office/drawing/2010/main" val="0"/>
              </a:ext>
            </a:extLst>
          </a:blip>
          <a:srcRect t="5578" b="9116"/>
          <a:stretch/>
        </p:blipFill>
        <p:spPr>
          <a:xfrm>
            <a:off x="696000" y="183522"/>
            <a:ext cx="10800000" cy="6515851"/>
          </a:xfrm>
          <a:prstGeom prst="rect">
            <a:avLst/>
          </a:prstGeom>
        </p:spPr>
      </p:pic>
      <p:sp>
        <p:nvSpPr>
          <p:cNvPr id="2" name="Espace réservé du numéro de diapositive 1">
            <a:extLst>
              <a:ext uri="{FF2B5EF4-FFF2-40B4-BE49-F238E27FC236}">
                <a16:creationId xmlns:a16="http://schemas.microsoft.com/office/drawing/2014/main" id="{D02AD236-3DD6-45F6-A99E-1DAB348E4AE0}"/>
              </a:ext>
            </a:extLst>
          </p:cNvPr>
          <p:cNvSpPr>
            <a:spLocks noGrp="1"/>
          </p:cNvSpPr>
          <p:nvPr>
            <p:ph type="sldNum" sz="quarter" idx="12"/>
          </p:nvPr>
        </p:nvSpPr>
        <p:spPr/>
        <p:txBody>
          <a:bodyPr/>
          <a:lstStyle/>
          <a:p>
            <a:fld id="{45DA5DAF-1804-474E-B5A0-F28932C32784}" type="slidenum">
              <a:rPr lang="fr-BE" smtClean="0"/>
              <a:t>9</a:t>
            </a:fld>
            <a:endParaRPr lang="fr-BE"/>
          </a:p>
        </p:txBody>
      </p:sp>
    </p:spTree>
    <p:extLst>
      <p:ext uri="{BB962C8B-B14F-4D97-AF65-F5344CB8AC3E}">
        <p14:creationId xmlns:p14="http://schemas.microsoft.com/office/powerpoint/2010/main" val="40752230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629</Words>
  <Application>Microsoft Office PowerPoint</Application>
  <PresentationFormat>Grand écran</PresentationFormat>
  <Paragraphs>57</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21</vt:i4>
      </vt:variant>
    </vt:vector>
  </HeadingPairs>
  <TitlesOfParts>
    <vt:vector size="27" baseType="lpstr">
      <vt:lpstr>Arial</vt:lpstr>
      <vt:lpstr>Calibri</vt:lpstr>
      <vt:lpstr>Calibri Light</vt:lpstr>
      <vt:lpstr>Times New Roman</vt:lpstr>
      <vt:lpstr>Thème Office</vt:lpstr>
      <vt:lpstr>1_Thème Office</vt:lpstr>
      <vt:lpstr>ATOMIC NUCLEI BINDING ENERGY  Similarities between binding energy values of chemical elements  Example of Palladium and Silver    Philippe Hatt, independent researcher E-mail : pcf.hatt@gmail.com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Essers</dc:creator>
  <cp:lastModifiedBy>Isabelle Essers</cp:lastModifiedBy>
  <cp:revision>180</cp:revision>
  <cp:lastPrinted>2021-08-23T09:31:15Z</cp:lastPrinted>
  <dcterms:created xsi:type="dcterms:W3CDTF">2020-11-06T11:07:09Z</dcterms:created>
  <dcterms:modified xsi:type="dcterms:W3CDTF">2021-08-23T09:31:55Z</dcterms:modified>
</cp:coreProperties>
</file>