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76" r:id="rId3"/>
    <p:sldId id="278" r:id="rId4"/>
    <p:sldId id="273" r:id="rId5"/>
    <p:sldId id="277" r:id="rId6"/>
    <p:sldId id="272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2353DE6-58C5-43EC-B14D-BEDA962CA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847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2400" smtClean="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118521 w 4917"/>
                <a:gd name="T3" fmla="*/ 0 h 1000"/>
                <a:gd name="T4" fmla="*/ 131971 w 4917"/>
                <a:gd name="T5" fmla="*/ 2734 h 1000"/>
                <a:gd name="T6" fmla="*/ 118550 w 4917"/>
                <a:gd name="T7" fmla="*/ 5460 h 1000"/>
                <a:gd name="T8" fmla="*/ 0 w 4917"/>
                <a:gd name="T9" fmla="*/ 5460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A961C-A2E9-4154-93F0-CD9B11304D9A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EF853-F19C-46FE-B464-2FDB41F65F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71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A799-8265-4247-8758-76083944D32C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C1DA1-2731-4EE1-8330-55D80C5222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39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2D55E-C361-416B-9B69-7158241C50D7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0E6C8-3632-47F2-B13A-5C55A838CC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308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8CDAD-8DDC-48CE-89E3-5337658572AB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FAF81-8849-48A4-B3B9-F3C39C83CA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771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15256-EA05-436F-87A0-D2E948DF467F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7CB9F-9A94-4159-B73F-2F4AF576E1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99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2DAFB-05DB-49FC-B819-052929971526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92234-FD07-4FED-ADF9-D26D79A09B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99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4BE18-F6A2-4C72-BD4A-1BA14CCDE711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004CF-5038-4931-B640-FA3B392A0A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27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7631-7F63-454B-BBDD-5B85623794D8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99D2F-1977-40BC-BC5D-27E7A2FE81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45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C9727-1AA6-48DF-A4B1-6D189480EFEA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FB925-6325-4145-AC8E-B55C635984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78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0442F-0922-45BF-89A2-F1B835A30053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B8A10-38DB-46DD-B831-C7C0C1AAE6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993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B5EBA-31C5-4AB2-9598-29E41826EFE2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333F3-DE46-4E68-8406-092CB7BD79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660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1915 w 7000"/>
                <a:gd name="T3" fmla="*/ 0 h 1000"/>
                <a:gd name="T4" fmla="*/ 2063 w 7000"/>
                <a:gd name="T5" fmla="*/ 22 h 1000"/>
                <a:gd name="T6" fmla="*/ 1915 w 7000"/>
                <a:gd name="T7" fmla="*/ 42 h 1000"/>
                <a:gd name="T8" fmla="*/ 0 w 7000"/>
                <a:gd name="T9" fmla="*/ 4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9DE7BB2C-6B3F-4485-939C-E514CA66AFF2}" type="datetime1">
              <a:rPr lang="en-GB" altLang="en-US"/>
              <a:pPr>
                <a:defRPr/>
              </a:pPr>
              <a:t>01/09/2021</a:t>
            </a:fld>
            <a:endParaRPr lang="en-GB" alt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 altLang="en-US"/>
              <a:t>14 April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9CD51A-754E-4FE9-9183-A6BD9BA012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workshop@iscmns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606D44-4C97-44F9-819D-6B164A1CD542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3BD1657-B1C3-45DD-9550-8A984876D240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200" smtClean="0">
              <a:latin typeface="Arial Black" pitchFamily="34" charset="0"/>
            </a:endParaRP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 smtClean="0"/>
              <a:t>14</a:t>
            </a:r>
            <a:r>
              <a:rPr lang="en-US" altLang="en-US" sz="3200" b="1" baseline="30000" smtClean="0"/>
              <a:t>th</a:t>
            </a:r>
            <a:r>
              <a:rPr lang="en-US" altLang="en-US" sz="3200" b="1" smtClean="0"/>
              <a:t> International Workshop on Anomalies in Hydrogen Loaded Metals </a:t>
            </a:r>
            <a:endParaRPr lang="en-GB" altLang="en-US" sz="3200" b="1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4000" b="1" dirty="0" smtClean="0"/>
              <a:t>Closing Remarks and Discussion</a:t>
            </a:r>
          </a:p>
          <a:p>
            <a:pPr algn="ctr" eaLnBrk="1" hangingPunct="1">
              <a:buFont typeface="Wingdings" pitchFamily="2" charset="2"/>
              <a:buNone/>
            </a:pPr>
            <a:endParaRPr lang="en-GB" alt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mtClean="0"/>
              <a:t>Departure</a:t>
            </a:r>
            <a:endParaRPr lang="en-GB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it-IT" altLang="en-US" dirty="0" smtClean="0"/>
              <a:t>Please ensure your room is vacated by 10:00 if are leaving today.</a:t>
            </a:r>
          </a:p>
          <a:p>
            <a:pPr marL="0" indent="0">
              <a:buFont typeface="Wingdings" pitchFamily="2" charset="2"/>
              <a:buNone/>
            </a:pPr>
            <a:endParaRPr lang="it-IT" altLang="en-US" dirty="0" smtClean="0"/>
          </a:p>
          <a:p>
            <a:pPr marL="0" indent="0">
              <a:buFont typeface="Wingdings" pitchFamily="2" charset="2"/>
              <a:buNone/>
            </a:pPr>
            <a:r>
              <a:rPr lang="it-IT" altLang="en-US" dirty="0" smtClean="0"/>
              <a:t>Ensure that all debts are settled (e.g. Drinks from fridge).</a:t>
            </a:r>
            <a:endParaRPr lang="en-GB" alt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F153353-3222-4507-9FEB-789337FAECD3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F05E852-A594-4240-9250-74924ECC142F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dirty="0" smtClean="0"/>
              <a:t>Receipts for Workshop Fees</a:t>
            </a:r>
            <a:endParaRPr lang="en-GB" alt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GB" altLang="en-US" dirty="0" smtClean="0"/>
              <a:t>If you have not already requested:-</a:t>
            </a:r>
          </a:p>
          <a:p>
            <a:pPr marL="0" indent="0">
              <a:buFont typeface="Wingdings" pitchFamily="2" charset="2"/>
              <a:buNone/>
            </a:pPr>
            <a:endParaRPr lang="en-GB" altLang="en-US" dirty="0"/>
          </a:p>
          <a:p>
            <a:pPr marL="514350" indent="-514350">
              <a:buFont typeface="+mj-lt"/>
              <a:buAutoNum type="arabicPeriod"/>
            </a:pPr>
            <a:r>
              <a:rPr lang="en-GB" altLang="en-US" dirty="0" smtClean="0"/>
              <a:t>Invoices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dirty="0" smtClean="0"/>
              <a:t>Certificates of attendance</a:t>
            </a:r>
          </a:p>
          <a:p>
            <a:pPr marL="514350" indent="-514350">
              <a:buFont typeface="+mj-lt"/>
              <a:buAutoNum type="arabicPeriod"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 smtClean="0"/>
              <a:t>Email </a:t>
            </a:r>
            <a:r>
              <a:rPr lang="en-GB" altLang="en-US" dirty="0" smtClean="0">
                <a:hlinkClick r:id="rId2"/>
              </a:rPr>
              <a:t>workshop@iscmns.org</a:t>
            </a:r>
            <a:endParaRPr lang="en-GB" alt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F153353-3222-4507-9FEB-789337FAECD3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F05E852-A594-4240-9250-74924ECC142F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0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mtClean="0"/>
              <a:t>Future Meetings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en-US" b="1" dirty="0" smtClean="0"/>
          </a:p>
          <a:p>
            <a:r>
              <a:rPr lang="it-IT" altLang="en-US" b="1" dirty="0" smtClean="0"/>
              <a:t>ICCF-24 California in 2022 chaired by Carl Page</a:t>
            </a:r>
            <a:r>
              <a:rPr lang="it-IT" altLang="en-US" b="1" dirty="0" smtClean="0"/>
              <a:t>.</a:t>
            </a:r>
          </a:p>
          <a:p>
            <a:r>
              <a:rPr lang="it-IT" altLang="en-US" b="1" smtClean="0"/>
              <a:t>Where will the next workshop be and when?</a:t>
            </a:r>
            <a:endParaRPr lang="it-IT" altLang="en-US" b="1" dirty="0" smtClean="0"/>
          </a:p>
          <a:p>
            <a:endParaRPr lang="en-GB" alt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FE440F-4071-4690-B4DF-69A9A8B6BA44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D72FAE3-BF5A-400A-93D7-5C988DC288C9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dirty="0" smtClean="0"/>
              <a:t>Suggested Informal Discussion</a:t>
            </a:r>
            <a:endParaRPr lang="en-GB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136904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</a:t>
            </a:r>
            <a:r>
              <a:rPr lang="en-US" b="1" dirty="0"/>
              <a:t>kind of experiments should we be doing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Is there still any point in doing calorimetry uncorrelated with nuclear measurements?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How can we identify the processes underlying CMNS?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How can different groups collaborate? </a:t>
            </a:r>
          </a:p>
          <a:p>
            <a:pPr marL="0" indent="0">
              <a:buNone/>
            </a:pPr>
            <a:endParaRPr lang="it-IT" altLang="en-US" b="1" dirty="0" smtClean="0"/>
          </a:p>
          <a:p>
            <a:endParaRPr lang="en-GB" alt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FE440F-4071-4690-B4DF-69A9A8B6BA44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D72FAE3-BF5A-400A-93D7-5C988DC288C9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7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Acknowledgements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341438"/>
            <a:ext cx="7924800" cy="51117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GB" altLang="en-US" dirty="0" smtClean="0"/>
              <a:t>A big thank you to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altLang="en-US" b="1" dirty="0" err="1" smtClean="0"/>
              <a:t>Assia</a:t>
            </a:r>
            <a:r>
              <a:rPr lang="en-GB" altLang="en-US" b="1" dirty="0" smtClean="0"/>
              <a:t>, Claudio</a:t>
            </a:r>
            <a:endParaRPr lang="en-GB" altLang="en-US" b="1" dirty="0"/>
          </a:p>
          <a:p>
            <a:pPr marL="0" indent="0" algn="ctr" eaLnBrk="1" hangingPunct="1">
              <a:buFont typeface="Wingdings" pitchFamily="2" charset="2"/>
              <a:buNone/>
            </a:pPr>
            <a:endParaRPr lang="en-GB" alt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altLang="en-US" dirty="0" smtClean="0"/>
              <a:t>and to our patrons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GB" alt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altLang="en-US" sz="2800" b="1" dirty="0" smtClean="0"/>
              <a:t>ISCMNS, LENRIA, ASSISI NEL VENTO, FSCMNS, NEW ENERGY, CHISS, ARGAL.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FE3AD12-0B26-437E-BE41-968550B8AAEC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68243FE-677C-4462-BEDF-4DA2203EF119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mtClean="0"/>
              <a:t> </a:t>
            </a:r>
            <a:r>
              <a:rPr lang="it-IT" altLang="en-US" b="1" smtClean="0"/>
              <a:t>Until we meet again....</a:t>
            </a:r>
            <a:endParaRPr lang="en-GB" altLang="en-US" b="1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it-IT" altLang="en-US" b="1" smtClean="0"/>
              <a:t>Thank you for coming!</a:t>
            </a:r>
          </a:p>
          <a:p>
            <a:pPr marL="0" indent="0" algn="ctr">
              <a:buFont typeface="Wingdings" pitchFamily="2" charset="2"/>
              <a:buNone/>
            </a:pPr>
            <a:endParaRPr lang="it-IT" altLang="en-US" b="1" smtClean="0"/>
          </a:p>
          <a:p>
            <a:pPr marL="0" indent="0" algn="ctr">
              <a:buFont typeface="Wingdings" pitchFamily="2" charset="2"/>
              <a:buNone/>
            </a:pPr>
            <a:r>
              <a:rPr lang="it-IT" altLang="en-US" b="1" smtClean="0"/>
              <a:t>Stay for lunch (included)</a:t>
            </a:r>
          </a:p>
          <a:p>
            <a:pPr marL="0" indent="0" algn="ctr">
              <a:buFont typeface="Wingdings" pitchFamily="2" charset="2"/>
              <a:buNone/>
            </a:pPr>
            <a:endParaRPr lang="it-IT" altLang="en-US" b="1" smtClean="0"/>
          </a:p>
          <a:p>
            <a:pPr marL="0" indent="0" algn="ctr">
              <a:buFont typeface="Wingdings" pitchFamily="2" charset="2"/>
              <a:buNone/>
            </a:pPr>
            <a:r>
              <a:rPr lang="it-IT" altLang="en-US" b="1" smtClean="0"/>
              <a:t>Have a good journey!</a:t>
            </a:r>
          </a:p>
          <a:p>
            <a:pPr marL="0" indent="0" algn="ctr">
              <a:buFont typeface="Wingdings" pitchFamily="2" charset="2"/>
              <a:buNone/>
            </a:pPr>
            <a:endParaRPr lang="it-IT" altLang="en-US" b="1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85B1FFD-CFBB-4CD4-814E-84775557EC8C}" type="datetime1">
              <a:rPr lang="en-GB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01/09/2021</a:t>
            </a:fld>
            <a:endParaRPr lang="en-GB" altLang="en-US" sz="1200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14 April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4FE529F-8DC2-475E-A317-E7BD4ED7B4DE}" type="slidenum">
              <a:rPr lang="en-GB" altLang="en-US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20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189</TotalTime>
  <Words>199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Radial</vt:lpstr>
      <vt:lpstr>14th International Workshop on Anomalies in Hydrogen Loaded Metals </vt:lpstr>
      <vt:lpstr>Departure</vt:lpstr>
      <vt:lpstr>Receipts for Workshop Fees</vt:lpstr>
      <vt:lpstr>Future Meetings</vt:lpstr>
      <vt:lpstr>Suggested Informal Discussion</vt:lpstr>
      <vt:lpstr>Acknowledgements</vt:lpstr>
      <vt:lpstr> Until we meet again....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Chuwi</cp:lastModifiedBy>
  <cp:revision>36</cp:revision>
  <dcterms:created xsi:type="dcterms:W3CDTF">1601-01-01T00:00:00Z</dcterms:created>
  <dcterms:modified xsi:type="dcterms:W3CDTF">2021-09-01T05:56:15Z</dcterms:modified>
</cp:coreProperties>
</file>